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3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6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EE646-AF67-4169-91BF-B0F891745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18FAE-20F8-416E-B759-4B735B6DE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20C87-6ED0-4B6A-9C98-34435F943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615F7-9707-4E57-9009-D0BEC5151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677DB4-5B93-4A5A-912E-EF27EBD78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7CC175-0EDE-4E57-8C35-23926E549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7BD302-9691-4EB0-B7E3-52D4C50CA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8B7F9-E616-4958-B468-92DC73C77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35431-20CB-462C-A420-D29BC4AAD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760D0-09EC-4F38-93DD-9B082D23D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C4936-9639-432A-892E-C21E50131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227" r:id="rId2"/>
    <p:sldLayoutId id="2147485228" r:id="rId3"/>
    <p:sldLayoutId id="2147485229" r:id="rId4"/>
    <p:sldLayoutId id="2147485230" r:id="rId5"/>
    <p:sldLayoutId id="2147485231" r:id="rId6"/>
    <p:sldLayoutId id="2147485232" r:id="rId7"/>
    <p:sldLayoutId id="2147485233" r:id="rId8"/>
    <p:sldLayoutId id="2147485234" r:id="rId9"/>
    <p:sldLayoutId id="2147485235" r:id="rId10"/>
    <p:sldLayoutId id="214748523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211210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物联网助力新基建的推进，构建智能城市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物联网在新基建中的作用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智能城市的构建与物联网的关系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物联网在智能交通中的应用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物联网在智能家居中的应用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物联网在智能工业中的应用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物联网在新基建中的作用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物联网技术在新基建中的重要性</a:t>
            </a:r>
            <a:endParaRPr lang="zh-CN" altLang="en-US"/>
          </a:p>
        </p:txBody>
      </p:sp>
      <p:sp>
        <p:nvSpPr>
          <p:cNvPr id="104914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提高效率：通过实时监控和数据分析，提高工程建设效率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降低成本：减少人力成本，提高资源利用率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提高安全性：实时监控和预警，降低安全事故风险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促进创新：推动新技术、新理念的应用，促进产业升级和创新发展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物联网在新基建中的具体应用场景</a:t>
            </a:r>
            <a:endParaRPr lang="zh-CN" altLang="en-US"/>
          </a:p>
        </p:txBody>
      </p:sp>
      <p:sp>
        <p:nvSpPr>
          <p:cNvPr id="104922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智慧交通：通过物联网技术实现交通信息的实时采集、分析和处理，提高交通效率和安全性。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智慧能源：通过物联网技术实现能源资源的实时监控和管理，提高能源利用效率和稳定性。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智慧环保：通过物联网技术实现环境信息的实时采集和处理，提高环保监测和治理水平。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智慧医疗：通过物联网技术实现医疗信息的实时采集和处理，提高医疗服务质量和效率。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智慧教育：通过物联网技术实现教育资源的实时共享和管理，提高教育质量和效率。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智慧城市管理：通过物联网技术实现城市信息的实时采集和处理，提高城市管理水平和效率。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物联网在新基建中的发展前景</a:t>
            </a:r>
            <a:endParaRPr lang="zh-CN" altLang="en-US"/>
          </a:p>
        </p:txBody>
      </p:sp>
      <p:sp>
        <p:nvSpPr>
          <p:cNvPr id="104931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提高基础设施建设效率：通过物联网技术，可以实时监测和调整基础设施建设进度，提高效率。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提升城市管理水平：物联网技术可以应用于城市管理，如交通、环保、公共安全等领域，提高城市管理水平。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促进产业升级：物联网技术可以推动传统产业向智能化、数字化方向升级，提高产业竞争力。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创造新的经济增长点：物联网技术可以带动相关产业的发展，如传感器、芯片、软件等，创造新的经济增长点。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7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智能城市的构建与物联网的关系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智能城市的概念和特点</a:t>
            </a:r>
            <a:endParaRPr lang="zh-CN" altLang="en-US"/>
          </a:p>
        </p:txBody>
      </p:sp>
      <p:sp>
        <p:nvSpPr>
          <p:cNvPr id="104948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高效化：提高城市管理和服务的效率，降低成本，提高市民生活质量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6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可持续化：注重环境保护和资源利用，实现城市可持续发展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0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人性化：注重市民需求和体验，提供便捷、舒适的城市生活环境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0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8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智能城市：利用信息技术和通信技术，实现城市管理和服务的智能化、高效化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1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特点：智能化、高效化、可持续化、人性化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1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0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智能化：通过物联网、大数据、人工智能等技术，实现城市管理和服务的智能化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物联网在智能城市中的作用</a:t>
            </a:r>
            <a:endParaRPr lang="zh-CN" altLang="en-US"/>
          </a:p>
        </p:txBody>
      </p:sp>
      <p:sp>
        <p:nvSpPr>
          <p:cNvPr id="104957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智能决策：根据数据分析结果，为城市管理提供智能决策支持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数据采集：通过传感器等设备实时收集城市数据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信息传输：将收集到的数据传输到云端进行处理和分析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智能服务：为市民提供个性化、智能化的服务，如智能交通、智能医疗等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物联网在智能城市建设中的具体应用案例</a:t>
            </a:r>
            <a:endParaRPr lang="zh-CN" altLang="en-US"/>
          </a:p>
        </p:txBody>
      </p:sp>
      <p:sp>
        <p:nvSpPr>
          <p:cNvPr id="1049660" name="Freeform 19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08400" y="1539053"/>
            <a:ext cx="2149867" cy="1378063"/>
          </a:xfrm>
          <a:custGeom>
            <a:gdLst>
              <a:gd name="T0" fmla="*/ 0 w 5260"/>
              <a:gd name="T1" fmla="*/ 3425 h 3426"/>
              <a:gd name="T2" fmla="*/ 5259 w 5260"/>
              <a:gd name="T3" fmla="*/ 1353 h 3426"/>
              <a:gd name="T4" fmla="*/ 5259 w 5260"/>
              <a:gd name="T5" fmla="*/ 0 h 3426"/>
              <a:gd name="T6" fmla="*/ 0 w 5260"/>
              <a:gd name="T7" fmla="*/ 2074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3"/>
                </a:lnTo>
                <a:lnTo>
                  <a:pt x="5259" y="0"/>
                </a:lnTo>
                <a:lnTo>
                  <a:pt x="0" y="2074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49662" name="Freeform 20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8400" y="2362076"/>
            <a:ext cx="2149867" cy="1378063"/>
          </a:xfrm>
          <a:custGeom>
            <a:gdLst>
              <a:gd name="T0" fmla="*/ 0 w 5260"/>
              <a:gd name="T1" fmla="*/ 3424 h 3425"/>
              <a:gd name="T2" fmla="*/ 5259 w 5260"/>
              <a:gd name="T3" fmla="*/ 1352 h 3425"/>
              <a:gd name="T4" fmla="*/ 5259 w 5260"/>
              <a:gd name="T5" fmla="*/ 0 h 3425"/>
              <a:gd name="T6" fmla="*/ 0 w 5260"/>
              <a:gd name="T7" fmla="*/ 2074 h 3425"/>
              <a:gd name="T8" fmla="*/ 0 w 5260"/>
              <a:gd name="T9" fmla="*/ 3424 h 34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4"/>
                </a:moveTo>
                <a:lnTo>
                  <a:pt x="5259" y="1352"/>
                </a:lnTo>
                <a:lnTo>
                  <a:pt x="5259" y="0"/>
                </a:lnTo>
                <a:lnTo>
                  <a:pt x="0" y="2074"/>
                </a:lnTo>
                <a:lnTo>
                  <a:pt x="0" y="3424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49664" name="Freeform 21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08400" y="3185100"/>
            <a:ext cx="2149867" cy="1378063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666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08400" y="4004313"/>
            <a:ext cx="2149867" cy="1381610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49668" name="Freeform 23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08400" y="1524447"/>
            <a:ext cx="2149867" cy="558676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70" name="Freeform 24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08400" y="2358266"/>
            <a:ext cx="2149867" cy="558676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5259 w 5260"/>
              <a:gd name="T9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72" name="Freeform 25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608400" y="3181289"/>
            <a:ext cx="2149867" cy="558676"/>
          </a:xfrm>
          <a:custGeom>
            <a:gdLst>
              <a:gd name="T0" fmla="*/ 5259 w 5260"/>
              <a:gd name="T1" fmla="*/ 1351 h 1352"/>
              <a:gd name="T2" fmla="*/ 0 w 5260"/>
              <a:gd name="T3" fmla="*/ 1351 h 1352"/>
              <a:gd name="T4" fmla="*/ 0 w 5260"/>
              <a:gd name="T5" fmla="*/ 0 h 1352"/>
              <a:gd name="T6" fmla="*/ 5259 w 5260"/>
              <a:gd name="T7" fmla="*/ 0 h 1352"/>
              <a:gd name="T8" fmla="*/ 5259 w 5260"/>
              <a:gd name="T9" fmla="*/ 1351 h 13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2">
                <a:moveTo>
                  <a:pt x="5259" y="1351"/>
                </a:moveTo>
                <a:lnTo>
                  <a:pt x="0" y="1351"/>
                </a:lnTo>
                <a:lnTo>
                  <a:pt x="0" y="0"/>
                </a:lnTo>
                <a:lnTo>
                  <a:pt x="5259" y="0"/>
                </a:lnTo>
                <a:lnTo>
                  <a:pt x="5259" y="1351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74" name="Freeform 26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608400" y="4006218"/>
            <a:ext cx="2149867" cy="556857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76" name="Freeform 22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08400" y="4827336"/>
            <a:ext cx="2149867" cy="1381610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49678" name="Freeform 27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08400" y="5650360"/>
            <a:ext cx="2149867" cy="558676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80" name="Freeform 26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08400" y="4829241"/>
            <a:ext cx="2149867" cy="556857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82" name="正文"/>
          <p:cNvSpPr txBox="1"/>
          <p:nvPr>
            <p:custDataLst>
              <p:tags r:id="rId13"/>
            </p:custDataLst>
          </p:nvPr>
        </p:nvSpPr>
        <p:spPr>
          <a:xfrm>
            <a:off x="2836787" y="1501585"/>
            <a:ext cx="8741555" cy="59267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智能交通：通过物联网技术实现交通信息的实时采集、分析和处理，提高交通效率和安全性。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84" name="正文"/>
          <p:cNvSpPr txBox="1"/>
          <p:nvPr>
            <p:custDataLst>
              <p:tags r:id="rId14"/>
            </p:custDataLst>
          </p:nvPr>
        </p:nvSpPr>
        <p:spPr>
          <a:xfrm>
            <a:off x="2836787" y="2289681"/>
            <a:ext cx="8741555" cy="63349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智能安防：利用物联网技术实现对城市公共安全的实时监控和管理，提高城市安全水平。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86" name="正文"/>
          <p:cNvSpPr txBox="1"/>
          <p:nvPr>
            <p:custDataLst>
              <p:tags r:id="rId15"/>
            </p:custDataLst>
          </p:nvPr>
        </p:nvSpPr>
        <p:spPr>
          <a:xfrm>
            <a:off x="2836787" y="3118420"/>
            <a:ext cx="8741555" cy="63349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智能环保：通过物联网技术实现对城市环境的实时监测和管理，提高城市环境质量。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88" name="正文"/>
          <p:cNvSpPr txBox="1"/>
          <p:nvPr>
            <p:custDataLst>
              <p:tags r:id="rId16"/>
            </p:custDataLst>
          </p:nvPr>
        </p:nvSpPr>
        <p:spPr>
          <a:xfrm>
            <a:off x="2836787" y="3947158"/>
            <a:ext cx="8741555" cy="63349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智能医疗：利用物联网技术实现对医疗资源的实时调度和管理，提高医疗服务效率和质量。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90" name="正文"/>
          <p:cNvSpPr txBox="1"/>
          <p:nvPr>
            <p:custDataLst>
              <p:tags r:id="rId17"/>
            </p:custDataLst>
          </p:nvPr>
        </p:nvSpPr>
        <p:spPr>
          <a:xfrm>
            <a:off x="2836787" y="4775897"/>
            <a:ext cx="8741555" cy="63349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智能教育：通过物联网技术实现对教育资源的实时共享和管理，提高教育公平性和质量。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92" name="正文"/>
          <p:cNvSpPr txBox="1"/>
          <p:nvPr>
            <p:custDataLst>
              <p:tags r:id="rId18"/>
            </p:custDataLst>
          </p:nvPr>
        </p:nvSpPr>
        <p:spPr>
          <a:xfrm>
            <a:off x="2836787" y="5604636"/>
            <a:ext cx="8741555" cy="63349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智能物流：利用物联网技术实现对物流信息的实时采集、分析和处理，提高物流效率和服务质量。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4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74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物联网在智能交通中的应用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智能交通的概念和特点</a:t>
            </a:r>
            <a:endParaRPr lang="zh-CN" altLang="en-US"/>
          </a:p>
        </p:txBody>
      </p:sp>
      <p:sp>
        <p:nvSpPr>
          <p:cNvPr id="104986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6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86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智能交通：利用先进的信息技术、通信技术、控制技术等，实现交通系统的智能化、自动化、网络化。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7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7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特点：实时性、准确性、高效性、安全性、环保性。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7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7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应用：智能交通信号控制、智能交通信息服务、智能交通监控、智能交通支付等。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8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8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优势：提高交通效率、减少交通拥堵、降低交通事故率、减少环境污染等。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93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物联网在智能交通中的作用</a:t>
            </a:r>
            <a:endParaRPr lang="zh-CN" altLang="en-US"/>
          </a:p>
        </p:txBody>
      </p:sp>
      <p:sp>
        <p:nvSpPr>
          <p:cNvPr id="104993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实时监控：通过传感器实时监控交通流量、车辆速度等信息，提高交通效率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智能调度：根据实时交通数据，智能调度车辆和信号灯，减少拥堵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安全保障：通过物联网技术，实时监控车辆状态，提高交通安全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节能减排：通过智能调度，减少车辆空驶和拥堵，降低能源消耗和碳排放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https://d.book118.com/608021121025006025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5_1"/>
  <p:tag name="KSO_WM_UNIT_INDEX" val="1_5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6_1"/>
  <p:tag name="KSO_WM_UNIT_INDEX" val="1_6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物联网助力新基建的推进，构建智能城市</vt:lpstr>
      <vt:lpstr>目录</vt:lpstr>
      <vt:lpstr>添加章节标题</vt:lpstr>
      <vt:lpstr>物联网在新基建中的作用</vt:lpstr>
      <vt:lpstr>物联网技术在新基建中的重要性</vt:lpstr>
      <vt:lpstr>物联网在新基建中的具体应用场景</vt:lpstr>
      <vt:lpstr>物联网在新基建中的发展前景</vt:lpstr>
      <vt:lpstr>智能城市的构建与物联网的关系</vt:lpstr>
      <vt:lpstr>智能城市的概念和特点</vt:lpstr>
      <vt:lpstr>物联网在智能城市中的作用</vt:lpstr>
      <vt:lpstr>物联网在智能城市建设中的具体应用案例</vt:lpstr>
      <vt:lpstr>物联网在智能交通中的应用</vt:lpstr>
      <vt:lpstr>智能交通的概念和特点</vt:lpstr>
      <vt:lpstr>物联网在智能交通中的作用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2024-09-01T16:39:44.764</cp:lastPrinted>
  <dcterms:created xsi:type="dcterms:W3CDTF">2024-09-01T08:39:44Z</dcterms:created>
  <dcterms:modified xsi:type="dcterms:W3CDTF">2024-09-01T08:39:47Z</dcterms:modified>
</cp:coreProperties>
</file>