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383BE-CF0D-4E21-9517-A6B2F249E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FAEC1-C992-46AC-AC10-48A8B2997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0CDE5-63C5-400B-93EA-76EDCAB13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3F163-7BB8-4268-A5A6-1434B3016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33E94C-5E1B-4FDC-AA7E-955203C5A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F7BAA4-407D-418E-AF11-77AC78E88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1AB466-F4FE-4818-B178-37379E1A7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24AD02-A01C-41FD-B763-F0D87968B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B2D27B-2F85-45B1-A577-C437308F3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4E575-2410-404C-8EFD-A41EAD35E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D1405-2078-4E93-91D1-D0B11887A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2114207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法典合同法总则\n## 1.合同法总则概述及其重要性\n### 1.1合同法总则的基本概念与范围\n### 1.2合同法总则的基本原则与作用\n### 1.3合同法总则与分则的关系与区别\n## 2.合同的订立与成立\n### 2.1合同的订立过程与主体\n### 2.2合同的标的与条款\n### 2.3合同的成立条件与法律效力\n## 3.合同的履行与解除\n### 3.1合同的履行原则与期限\n### 3.2合同的解除条件与程序\n### 3.3合同履行与解除的法律后果\n## 4.合同的变更与转让\n### 4.1合同的变更原因与程序\n### 4.2合同的转让条件与限制\n### 4.3合同变更与转让的法律效力\n## 5.合同的担保与保全\n### 5.1合同的担保方式与类型\n### 5.2合同的保全措施与程序\n### 5.3合同担保与保全的法律效力\n## 6.合同的责任与救济\n### 6.1合同的责任类型与承担\n### 6.2合同的违约救济与损害赔偿\n### 6.3合同的责任免除与时效\n## 7.合同法的适用与解释\n### 7.1合同法的适用原则与范围\n### 7.2合同法的解释方法与案例\n### 7.3合同法的适用与解释的法律效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民法典合同法总则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合同法总则概述及其重要性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9" name="组合 248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合同法总则规定合同的基本原则和制度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合同的订立、变更、履行、解除、转让、担保、保全、责任与救济等方面的法律规定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适用于各类民事合同，包括买卖合同、租赁合同、借款合同等</a:t>
                </a:r>
                <a:endParaRPr/>
              </a:p>
            </p:txBody>
          </p:sp>
          <p:sp>
            <p:nvSpPr>
              <p:cNvPr id="25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合同法总则与分则的关系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合同法总则是分则的基础和补充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分则对总则中的规定进行具体化和细化</a:t>
                </a:r>
                <a:endParaRPr/>
              </a:p>
            </p:txBody>
          </p:sp>
          <p:sp>
            <p:nvSpPr>
              <p:cNvPr id="25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合同法总则的重要性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明确了合同法律关系中的权利和义务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为合同争议解决提供法律依据</a:t>
                </a:r>
                <a:endParaRPr/>
              </a:p>
            </p:txBody>
          </p:sp>
          <p:sp>
            <p:nvSpPr>
              <p:cNvPr id="26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合同法总则的基本概念与范围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合同法总则的基本原则</a:t>
                </a:r>
                <a:endParaRPr/>
              </a:p>
            </p:txBody>
          </p:sp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自愿原则：合同当事人有权根据自己的意愿订立和解除合同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平等原则：合同当事人在订立和履行合同时地位平等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公平原则：合同当事人在权利和义务分配上应当公平合理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诚实信用原则：合同当事人在履行合同时应当诚实守信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公序良俗原则：合同内容不得违反公序良俗</a:t>
                </a:r>
                <a:endParaRPr/>
              </a:p>
            </p:txBody>
          </p:sp>
          <p:sp>
            <p:nvSpPr>
              <p:cNvPr id="2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合同法总则的作用</a:t>
                </a:r>
                <a:endParaRPr/>
              </a:p>
            </p:txBody>
          </p:sp>
          <p:sp>
            <p:nvSpPr>
              <p:cNvPr id="2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规范合同当事人的行为，维护市场秩序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保障合同当事人的合法权益，维护社会公平正义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促进社会主义市场经济的发展</a:t>
                </a:r>
                <a:endParaRPr/>
              </a:p>
            </p:txBody>
          </p:sp>
          <p:sp>
            <p:nvSpPr>
              <p:cNvPr id="2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合同法总则的基本原则与作用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合同法总则与分则的关系</a:t>
                </a:r>
                <a:endParaRPr/>
              </a:p>
            </p:txBody>
          </p:sp>
          <p:sp>
            <p:nvSpPr>
              <p:cNvPr id="2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合同法总则是分则的基础，分则是总则的具体化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两者相互补充，共同构成完整的合同法律制度</a:t>
                </a:r>
                <a:endParaRPr/>
              </a:p>
            </p:txBody>
          </p:sp>
          <p:sp>
            <p:nvSpPr>
              <p:cNvPr id="2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合同法总则与分则的区别</a:t>
                </a:r>
                <a:endParaRPr/>
              </a:p>
            </p:txBody>
          </p:sp>
          <p:sp>
            <p:nvSpPr>
              <p:cNvPr id="2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合同法总则规定合同的基本原则和制度，具有普遍适用性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合同法分则规定各类具体合同的特殊制度和规则，具有针对性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合同法总则的内容较为抽象，分则的内容较为具体</a:t>
                </a:r>
                <a:endParaRPr/>
              </a:p>
            </p:txBody>
          </p:sp>
          <p:sp>
            <p:nvSpPr>
              <p:cNvPr id="2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合同法总则与分则的关系与区别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合同的订立与成立</a:t>
            </a:r>
            <a:endParaRPr/>
          </a:p>
        </p:txBody>
      </p:sp>
      <p:sp>
        <p:nvSpPr>
          <p:cNvPr id="30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合同的订立过程</a:t>
                </a:r>
                <a:endParaRPr/>
              </a:p>
            </p:txBody>
          </p:sp>
          <p:sp>
            <p:nvSpPr>
              <p:cNvPr id="3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意向表示：合同当事人通过要约和承诺表示订立合同的意愿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达成一致：合同当事人在要约和承诺中达成一致意见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合同成立：合同当事人按照约定履行合同义务，实现合同目的</a:t>
                </a:r>
                <a:endParaRPr/>
              </a:p>
            </p:txBody>
          </p:sp>
          <p:sp>
            <p:nvSpPr>
              <p:cNvPr id="3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合同的订立主体</a:t>
                </a:r>
                <a:endParaRPr/>
              </a:p>
            </p:txBody>
          </p:sp>
          <p:sp>
            <p:nvSpPr>
              <p:cNvPr id="3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自然人：具有完全民事行为能力的自然人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法人：依法成立的具有民事权利能力和民事行为能力的组织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其他组织：不具备法人资格的其他组织，如合伙企业、个人独资企业等</a:t>
                </a:r>
                <a:endParaRPr/>
              </a:p>
            </p:txBody>
          </p:sp>
          <p:sp>
            <p:nvSpPr>
              <p:cNvPr id="3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合同的订立过程与主体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合同的标的与条款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2" name="组合 32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3" name="组合 32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合同的标的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合同的标的物：合同当事人权利义务所指向的对象，如商品、劳务、财产等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合同的标的权利：合同当事人享有的权利，如债权、知识产权等</a:t>
                </a:r>
                <a:endParaRPr/>
              </a:p>
            </p:txBody>
          </p:sp>
          <p:pic>
            <p:nvPicPr>
              <p:cNvPr id="3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8" name="组合 32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合同的条款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必备条款：合同当事人必须约定的条款，如合同标的、数量、质量、价格、履行期限等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可选条款：合同当事人可以选择约定的条款，如违约责任、争议解决方式等</a:t>
                </a:r>
                <a:endParaRPr/>
              </a:p>
            </p:txBody>
          </p:sp>
          <p:pic>
            <p:nvPicPr>
              <p:cNvPr id="3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合同的成立条件</a:t>
                </a:r>
                <a:endParaRPr/>
              </a:p>
            </p:txBody>
          </p:sp>
          <p:sp>
            <p:nvSpPr>
              <p:cNvPr id="3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主体资格：合同当事人具备订立合同的主体资格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意思表示：合同当事人具有明确的订立合同的意愿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合法目的：合同目的不得违反法律、行政法规的强制性规定</a:t>
                </a:r>
                <a:endParaRPr/>
              </a:p>
            </p:txBody>
          </p:sp>
          <p:sp>
            <p:nvSpPr>
              <p:cNvPr id="3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合同的法律效力</a:t>
                </a:r>
                <a:endParaRPr/>
              </a:p>
            </p:txBody>
          </p:sp>
          <p:sp>
            <p:nvSpPr>
              <p:cNvPr id="3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生效：合同成立即生效，对合同当事人产生法律约束力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履行：合同当事人应当按照约定履行合同义务，实现合同目的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违约责任：合同当事人未按照约定履行合同义务的，应当承担违约责任</a:t>
                </a:r>
                <a:endParaRPr/>
              </a:p>
            </p:txBody>
          </p:sp>
          <p:sp>
            <p:nvSpPr>
              <p:cNvPr id="3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合同的成立条件与法律效力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合同的履行与解除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合同的履行原则与期限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合同的履行原则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全面履行原则：合同当事人应当按照约定全面履行合同义务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诚实信用原则：合同当事人在履行合同时应当诚实守信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合同的履行期限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约定履行期限：合同当事人约定的履行合同义务的时间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法定履行期限：法律规定的履行合同义务的时间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合同的解除条件与程序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组合 2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组合 2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合同的解除条件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协议解除：合同当事人协商一致，可以随时解除合同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法定解除：合同当事人根据法律规定，可以解除合同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组合 3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合同的解除程序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解除通知：合同当事人应当通知对方解除合同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解除效力：合同解除后，合同当事人不再承担合同义务，但合同权利仍然存在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合同履行与解除的法律后果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8" name="组合 3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9" name="组合 3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合同履行的法律后果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权利实现：合同当事人按照约定履行合同义务，实现合同目的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违约责任：合同当事人未按照约定履行合同义务的，应当承担违约责任</a:t>
                </a:r>
                <a:endParaRPr/>
              </a:p>
            </p:txBody>
          </p:sp>
          <p:pic>
            <p:nvPicPr>
              <p:cNvPr id="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4" name="组合 4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合同解除的法律后果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权利义务终止：合同解除后，合同当事人不再承担合同义务，但合同权利仍然存在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违约责任：合同解除后，当事人仍然需要承担违约责任，但可以根据合同约定减轻或免除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合同的变更与转让</a:t>
            </a:r>
            <a:endParaRPr/>
          </a:p>
        </p:txBody>
      </p:sp>
      <p:sp>
        <p:nvSpPr>
          <p:cNvPr id="5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https://d.book118.com/608021142070006040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民法典合同法总则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2024-09-19T00:09:39.330</cp:lastPrinted>
  <dcterms:created xsi:type="dcterms:W3CDTF">2024-09-18T16:09:39Z</dcterms:created>
  <dcterms:modified xsi:type="dcterms:W3CDTF">2024-09-18T16:09:41Z</dcterms:modified>
</cp:coreProperties>
</file>