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77400-D400-4979-BC49-EBC0E77F6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02D08-E6DC-4484-B798-E5BE8BF73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33A52-0FB0-4584-8B9E-9ADC359E0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CE5E3-62E0-49BD-AFB3-D5648CEE4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284498-0DDC-49DC-BEFD-E1C78CDEE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AD97E6-2703-4B79-B0DD-84982A213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0D4CB7-90D5-4563-A1E9-34F87DC56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60F4F-855F-4245-9B65-0B70B8485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684177-BFE2-4770-B130-CF0B2B6F8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33DD4-4566-44D1-857D-AF20B97E6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74CB4-0241-4C48-88E6-E43D1A1AA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2200306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人情味的服务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人情味服务的定义与重要性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人情味服务的表现形式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如何提供人情味的服务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人情味服务对企业的益处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人情味服务的挑战与应对策略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人情味服务的成功案例分享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人情味服务的定义与重要性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人情味服务是指一种注重人文关怀和情感交流的服务方式，它超越了单纯的功能性服务，强调对顾客的情感和心理需求的满足。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人情味服务注重个性化、情感化和人性化的服务体验，通过细致入微的关怀、贴心的服务和真诚的交流，让顾客感受到温暖和尊重。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提高顾客满意度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人情味服务能够满足顾客对于情感和心理上的需求，增强顾客的归属感和忠诚度，从而提高顾客满意度。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人情味服务能够传递企业的价值观和文化内涵，塑造良好的品牌形象，增强企业的市场竞争力。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促进员工成长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人情味服务要求员工具备良好的人际交往和沟通能力，有助于员工的个人成长和职业发展。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推动企业创新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人情味服务需要企业不断探索和创新服务模式和方式，从而推动企业的创新发展。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人情味服务的表现形式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980" r="2798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了解客户需求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提供服务前，应深入了解客户的实际需求和期望，确保服务能够满足客户的个性化需求。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关注细节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在服务过程中，关注客户的每一个细节，包括语言、行为和情感变化，以提供更加贴心的服务。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主动沟通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与客户保持及时、有效的沟通，主动询问客户的需求和意见，以便更好地满足客户的要求。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关注客户需求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保持微笑，让客户感受到热情和友好，增强客户的信任感和满意度。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礼貌待客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积极回应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使用礼貌用语，尊重客户，让客户感受到被重视和尊重。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对客户的询问和要求，应积极回应，避免让客户感到冷漠和忽视。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热情周度的服务态度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保护客户的隐私信息，不泄露客户的个人信息和机密。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08" r="12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尊重客户隐私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关注客户的特殊需求和困难，提供更加人性化的关怀和服务。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关怀客户需求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尊重客户的文化背景和价值观，提供更加包容和开放的服务环境。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尊重多元文化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尊重与关怀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对客户的反馈和意见，应及时回应和处理，避免拖延和忽视。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沟通时注意言简意赅，准确表达自己的意思，避免产生误解和歧义。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427" r="1242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在沟通过程中，应灵活应变，根据客户需求和情况调整沟通方式和策略。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灵活应变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及时有效的沟通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如何提供人情味的服务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187" b="71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培养同理心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理解客户需求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站在客户的角度思考，了解他们的需求和期望，提供符合他们需求的解决方案。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关注客户情感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关注客户的情感和情绪，提供情感上的支持和安慰，让他们感受到关心和温暖。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尊重客户意见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尊重客户的意见和反馈，积极倾听并采取改进措施，以提高客户满意度。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关注客户体验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关注客户在服务过程中的体验，及时解决他们的困难和问题，提高客户满意度。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细致入微的服务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关注服务中的细节，从小事做起，为客户提供周到的服务。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注重服务品质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注重服务品质的提升，不断优化服务流程和标准，提高服务质量和效率。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647" r="1364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770" r="1377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关注细节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https://d.book118.com/608022003066006030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2024-09-07T00:20:49.680</cp:lastPrinted>
  <dcterms:created xsi:type="dcterms:W3CDTF">2024-09-06T16:20:49Z</dcterms:created>
  <dcterms:modified xsi:type="dcterms:W3CDTF">2024-09-06T16:20:51Z</dcterms:modified>
</cp:coreProperties>
</file>