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B2FE63-2E02-4944-9EE4-3D61D673F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BC4DC-9FA4-446B-AAFA-4E4071FD9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FB50A6-A1A9-445C-8FBE-17F04FBB9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1483ED-A001-475B-800E-FD369AA5DD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4C6C5A-BB9D-4052-AE00-E3B0BFFD6E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A52787-6D7E-4F0D-8889-9B4AB44630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03A839-F89B-483D-A23D-02AF3CC3D8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DE7C4-52E6-427D-A8AA-16B882EB9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862B77-8DD6-4F47-8F61-62F0EF701F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C15A9-D32D-480B-A4FA-8D097739F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6EFDB-7EAD-41DC-ACD7-772E9EFB4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2201301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汇报时间：</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对水利工程施工质量验收规范的改进与完善建议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水利工程施工质量验收规范现状分析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改进与完善建议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实施方案与步骤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预期效果与影响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水利工程作为国家基础设施的重要组成部分，其施工质量直接关系到人民群众的生命财产安全和国家的可持续发展。</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当前，我国水利工程施工质量验收规范存在一些不足之处，难以满足日益提高的工程质量要求。</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有利于促进水利行业的健康发展，提升我国水利工程在国际上的竞争力。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通过对水利工程施工质量验收规范的改进与完善，提高水利工程的施工质量，保障人民群众的生命财产安全。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水利工程施工质量验收规范现状分析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规范内容滞后</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缺乏灵活性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验收标准不明确</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目前的水利工程施工质量验收规范可能未能跟上技术和施工方法的更新，导致部分内容与实际施工情况脱节。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现行规范过于刻板，未能考虑到不同地区、不同工程类型的水利施工特点，缺乏适应性和灵活性。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部分验收指标表述模糊，导致实际操作中存在理解上的歧义和执行上的困难。</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现有规范的问题与不足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国外规范的特点</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国内规范需改进之处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国内外规范对比分析</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更加注重过程的控制和持续监测，强调预防性措施，而非单纯的事后检验。</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借鉴国外经验，强化施工过程的监控和管理，提高预防性措施的比重，使验收规范更加科学和全面。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66" r="5266"/>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案例一：某水库施工中的问题：施工过程中未能按照规范要求进行质量监控，导致完工后出现严重的渗漏问题。</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案例二：某河流治理工程的效果：严格按照施工质量验收规范进行监控，有效提升了治理效果，确保了工程的安全性和稳定性。</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通过对现状的深入分析，为改进和完善水利工程施工质量验收规范提供了有力的依据。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改进与完善建议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明确验收标准</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增加环保要求</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强化安全规定</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细化验收项目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规范内容优化</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清晰界定水利工程施工质量的合格标准，避免模糊和歧义。</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将环保指标纳入验收规范，确保施工过程和结果符合环保要求。</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增加对施工安全的验收要求，确保水利工程的安全性。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根据水利工程的特点，细化每个项目的验收内容和方法。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引入第三方评估</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简化验收流程</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加强现场检测</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强化验收资料管理</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验收流程优化</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增加现场检测的频次和范围，确保施工质量得到有效监控。</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优化验收流程，减少不必要的环节，提高验收效率。</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建立第三方评估机制，对水利工程施工质量进行客观、公正的评估。</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规范验收资料的收集、整理和归档，确保资料的完整性和可追溯性。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明确水利工程施工各方的质量责任，建立责任追究机制。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明确责任主体</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加大对水利工程施工质量的监管力度，提高违规成本。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加强监管力度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对施工质量优良的施工单位给予奖励，对质量不合格的进行惩罚。</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建立奖惩机制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定期公布水利工程施工质量信息，增加透明度。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完善信息公示制度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责任与监管机制的完善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https://d.book118.com/608022013014006044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2024-09-23T23:15:35.002</cp:lastPrinted>
  <dcterms:created xsi:type="dcterms:W3CDTF">2024-09-23T15:15:35Z</dcterms:created>
  <dcterms:modified xsi:type="dcterms:W3CDTF">2024-09-23T15:15:36Z</dcterms:modified>
</cp:coreProperties>
</file>