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6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09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31B06-675F-4474-8671-301D15E79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62596-B598-4F31-A83D-2B0628CA8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DE698-B9F5-4325-A31A-CBC08824D2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24336-8988-4E81-BA22-BA4F6EBDB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4786C8-AED8-455B-8D9C-D22BDC909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1D0E52-A7D8-4BF3-BF48-34706CF2B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E2DB93-3D20-4815-9CCE-2B1AD75FC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C498C-A43D-42A6-8E75-FE122742A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5A1BAA-D55A-460B-82F4-6A472ED27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218D9-5ED3-4177-89E7-01FC11F983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EEDD7-DB2D-422C-BD67-205615760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652" r:id="rId2"/>
    <p:sldLayoutId id="2147491653" r:id="rId3"/>
    <p:sldLayoutId id="2147491654" r:id="rId4"/>
    <p:sldLayoutId id="2147491655" r:id="rId5"/>
    <p:sldLayoutId id="2147491656" r:id="rId6"/>
    <p:sldLayoutId id="2147491657" r:id="rId7"/>
    <p:sldLayoutId id="2147491658" r:id="rId8"/>
    <p:sldLayoutId id="2147491659" r:id="rId9"/>
    <p:sldLayoutId id="2147491660" r:id="rId10"/>
    <p:sldLayoutId id="214749166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20131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企业与现代企业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,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企业的定义与分类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现代企业的特点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现代企业的管理理念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19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现代企业的经营策略</a:t>
            </a:r>
            <a:endParaRPr lang="zh-CN" altLang="en-US" sz="19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现代企业的社会责任与可持续发展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企业的定义与分类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企业的定义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企业的分类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企业的重要性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现代企业的特点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06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现代企业的定义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现代企业的特点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现代企业与传统企业的区别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现代企业的管理理念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2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2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企业管理的重要性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企业管理的基本理念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https://d.book118.com/608022013134006023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0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10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企业与现代企业</vt:lpstr>
      <vt:lpstr>目录</vt:lpstr>
      <vt:lpstr>单击添加章节标题</vt:lpstr>
      <vt:lpstr>企业的定义与分类</vt:lpstr>
      <vt:lpstr>PowerPoint Presentation</vt:lpstr>
      <vt:lpstr>企业的定义</vt:lpstr>
      <vt:lpstr>企业的分类</vt:lpstr>
      <vt:lpstr>企业的重要性</vt:lpstr>
      <vt:lpstr>现代企业的特点</vt:lpstr>
      <vt:lpstr>PowerPoint Presentation</vt:lpstr>
      <vt:lpstr>现代企业的定义</vt:lpstr>
      <vt:lpstr>现代企业的特点</vt:lpstr>
      <vt:lpstr>现代企业与传统企业的区别</vt:lpstr>
      <vt:lpstr>现代企业的管理理念</vt:lpstr>
      <vt:lpstr>PowerPoint Presentation</vt:lpstr>
      <vt:lpstr>企业管理的重要性</vt:lpstr>
      <vt:lpstr>企业管理的基本理念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2024-08-30T16:58:23.143</cp:lastPrinted>
  <dcterms:created xsi:type="dcterms:W3CDTF">2024-08-30T08:58:23Z</dcterms:created>
  <dcterms:modified xsi:type="dcterms:W3CDTF">2024-08-30T08:58:24Z</dcterms:modified>
</cp:coreProperties>
</file>