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1CE78-E762-45C4-923E-EEA114660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D3681-19C1-4E91-9DD4-726DA3E8B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5F545-4922-45ED-AA2E-9C04F4921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E66FF-A234-45DC-9D57-956C72959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07953-39EC-4144-9BAC-91FA8621B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B934FD-18A9-43C4-9428-419FE67D0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A22AEF-3841-4AC6-A323-823FD9905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05AEE-CCAA-48B9-BE61-0E65B76FF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E31D1-1FCC-49F3-A542-92718EF74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0342E-40B0-4843-9023-7ECD7A11F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4CD91-B0CD-46E5-BA71-ADBB2C435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30520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2024年酒店用品批发相关项目创业计划书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运营与物流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随着我国经济的快速发展，旅游业和酒店业也呈现出蓬勃发展的态势，酒店用品需求量逐年增加。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目前市场上酒店用品批发行业存在一定的发展空间，但同时也面临着激烈的竞争。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酒店用品批发行业的发展趋势是向品牌化、专业化、个性化方向发展，因此本项目将致力于打造一个高品质、高效率、高服务的酒店用品批发平台。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169" r="6169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建立一家专业、高效、高品质的酒店用品批发平台，为酒店业提供一站式采购服务。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通过提供优质的服务和产品，树立良好的品牌形象，提高市场占有率。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不断优化和升级平台功能，满足客户不断变化的需求，保持行业领先地位。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4102" b="410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酒店、餐饮、民宿等行业的采购商和供应商。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提供专业、高效、贴心的采购服务，包括定制化采购方案、售后服务等。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高品质、多样化、环保、创新的酒店用品。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随着旅游业的发展，酒店业也在持续增长，带动了酒店用品市场的需求。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品质与环保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消费者对酒店用品的品质和环保性能的要求越来越高，这也将成为未来市场发展的趋势。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酒店用品市场正逐渐向个性化、定制化方向发展，满足不同客户的需求。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市场上已经存在许多知名酒店用品品牌，竞争激烈。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部分企业通过降低价格来抢占市场份额，但品质和服务仍是竞争的核心。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新兴企业挑战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随着市场的不断变化，新兴企业也不断涌现，给传统企业带来挑战。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餐饮企业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餐饮企业需要酒店用品来提升餐厅的品质和形象，吸引更多的顾客。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个体经营者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个体经营者如民宿房东、咖啡馆老板等也是目标客户之一，他们需要个性化的酒店用品来满足自己的经营需求。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包括连锁酒店、单体酒店以及民宿等，他们需要大量的酒店用品来满足日常运营需求。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我们提供的酒店用品均符合国家质量标准，采用优质材料制作，确保产品的耐用性和安全性。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我们提供丰富的产品种类，包括客房用品、餐饮器具、清洁用品等，满足不同酒店的需求。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根据客户的特殊需求，我们可以提供定制产品服务，满足个性化需求。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我们提供全国范围内的送货上门服务，确保产品及时送达客户手中。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送货上门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为客户提供专业的产品咨询和选购建议，帮助客户选择合适的产品。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专业咨询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提供产品维修和退换货服务，解决客户的后顾之忧。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成本加成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根据产品的成本加上合理的利润制定价格，确保产品的性价比。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定制服务收费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对于定制产品服务，根据产品的复杂程度和材料成本制定合理的收费标准。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批量优惠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针对购买量大的客户，提供一定的折扣优惠，鼓励客户批量采购。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通过创新和差异化，使酒店用品在市场上具有竞争力，满足客户的独特需求。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选择合适的销售渠道，如线上平台、实体店铺、经销商等，以便更好地覆盖目标市场并提高销售效率。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根据市场调查和成本分析，制定合理的定价策略，确保产品价格与市场需求和竞争环境相匹配。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明确酒店用品的目标市场，了解目标客户的需求和偏好，以便提供更符合市场需求的产品和服务。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利用社交媒体平台（如微信、微博、抖音等）进行内容营销，提高品牌知名度和用户参与度。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与酒店、餐饮等相关行业的合作伙伴建立合作关系，通过互惠互利的方式共同推广产品和服务。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优化网站和内容，提高在搜索引擎结果页的排名，增加自然流量和曝光率。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在各大在线广告平台投放广告，吸引潜在客户并提高品牌知名度。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推广渠道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将相关产品组合在一起销售，为客户提供更优惠的价格和更全面的解决方案。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在特定时间段内提供折扣或优惠，吸引客户购买。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建立会员制度，为会员提供专属优惠、积分兑换、会员特权等福利，增加客户忠诚度和复购率。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购买特定产品或满足一定消费额度的客户可获得赠品或小礼品。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https://d.book118.com/608023052033006042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2024-09-21T07:55:22.012</cp:lastPrinted>
  <dcterms:created xsi:type="dcterms:W3CDTF">2024-09-20T23:55:22Z</dcterms:created>
  <dcterms:modified xsi:type="dcterms:W3CDTF">2024-09-20T23:55:24Z</dcterms:modified>
</cp:coreProperties>
</file>