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87906-0CAB-46B4-A0A8-4C4851629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74A20-0BAF-4D54-B42D-654C90079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D7E1E-7C22-42CA-9183-9F9F01A99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3A9523-366F-41D0-BEE2-B9C3CB837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545AF6-635E-4525-B4D5-F975C19D3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8A300B-A92D-4F93-BB41-3FE779530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E8AD45-6466-4636-841E-1516A396D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4AC8A2-53FA-4F30-961E-555B11BF6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364155-F06D-42B4-B3D4-489B428D7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C7F8F-424F-4112-B698-88ED785D9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BF200-4A72-4F02-93CA-FB9C2803D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2400600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海南省消除普通高中学校大班额专项规划\n## 1.海南省普通高中学校大班额现状分析\n### 1.1海南省普通高中学校大班额的总体情况\n### 1.2海南省普通高中学校大班额的区域分布\n### 1.3海南省普通高中学校大班额的影响因素\n## 2.海南省消除普通高中学校大班额的目标与任务\n### 2.1海南省消除普通高中学校大班额的总体目标\n### 2.2海南省消除普通高中学校大班额的具体任务\n### 2.3海南省消除普通高中学校大班额的阶段性目标\n## 3.海南省消除普通高中学校大班额的政策措施\n### 3.1加强普通高中学校基础设施建设，提高教育资源供给\n### 3.2优化普通高中学校布局，促进教育资源均衡配置\n### 3.3深化普通高中学校教育改革，提高教育质量\n## 4.海南省消除普通高中学校大班额的实施保障\n### 4.1加强组织领导，确保专项规划落实\n### 4.2加大财政投入，保障专项规划实施\n### 4.3加强督导评估，确保专项规划取得实效\n## 5.海南省消除普通高中学校大班额的预期成果\n### 5.1海南省普通高中学校大班额消除的预期成果\n### 5.2海南省普通高中学校教育质量提升的预期成果\n### 5.3海南省普通高中学校学生发展水平的预期成果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400"/>
              <a:t>海南省消除普通高中学校大班额专项规划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海南省普通高中学校大班额现状分析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海南省普通高中学校大班额的总体情况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71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大班额学校占比高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2019年，海南省普通高中大班额学校占比达到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60%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严重影响学校教学质量和学生发展</a:t>
                </a:r>
                <a:endParaRPr/>
              </a:p>
            </p:txBody>
          </p:sp>
          <p:pic>
            <p:nvPicPr>
              <p:cNvPr id="1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7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大班额数量多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2019年，海南省普通高中大班额数量达到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1000个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个别学校大班额数量超过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100人</a:t>
                </a:r>
                <a:endParaRPr/>
              </a:p>
            </p:txBody>
          </p:sp>
          <p:pic>
            <p:nvPicPr>
              <p:cNvPr id="1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1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大班额问题严重性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导致教育资源紧张，教学质量下降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影响学生身心健康，制约学生发展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海南省普通高中学校大班额的区域分布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海口、三亚等地区大班额问题较为严重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2019年，海口、三亚等地区普通高中大班额学校占比分别为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65%和60%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沿海地区教育资源紧张，大班额问题突出</a:t>
                </a:r>
                <a:endParaRPr/>
              </a:p>
            </p:txBody>
          </p:sp>
          <p:pic>
            <p:nvPicPr>
              <p:cNvPr id="1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东方、五指山等地区大班额问题相对较轻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2019年，东方、五指山等地区普通高中大班额学校占比分别为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40%和35%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内地地区教育资源相对充足，大班额问题得到一定缓解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人口流动导致教育资源需求增加</a:t>
                </a:r>
                <a:endParaRPr/>
              </a:p>
            </p:txBody>
          </p:sp>
          <p:sp>
            <p:nvSpPr>
              <p:cNvPr id="20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随着海南省旅游业和房地产的发展，吸引了大量外来人口涌入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导致教育资源需求增加，大班额问题凸显</a:t>
                </a:r>
                <a:endParaRPr/>
              </a:p>
            </p:txBody>
          </p:sp>
        </p:grpSp>
        <p:grpSp>
          <p:nvGrpSpPr>
            <p:cNvPr id="20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教育资源供给不足</a:t>
                </a:r>
                <a:endParaRPr/>
              </a:p>
            </p:txBody>
          </p:sp>
          <p:sp>
            <p:nvSpPr>
              <p:cNvPr id="20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海南省普通高中学校建设速度跟不上学生数量的增长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教育资源供给不足，导致大班额问题加剧</a:t>
                </a:r>
                <a:endParaRPr/>
              </a:p>
            </p:txBody>
          </p:sp>
        </p:grpSp>
        <p:grpSp>
          <p:nvGrpSpPr>
            <p:cNvPr id="20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教育政策调整滞后</a:t>
                </a:r>
                <a:endParaRPr/>
              </a:p>
            </p:txBody>
          </p:sp>
          <p:sp>
            <p:nvSpPr>
              <p:cNvPr id="20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2019年前，海南省普通高中招生政策相对宽松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教育政策调整滞后，导致大班额问题得不到有效解决</a:t>
                </a:r>
                <a:endParaRPr/>
              </a:p>
            </p:txBody>
          </p:sp>
        </p:grpSp>
      </p:grpSp>
      <p:pic>
        <p:nvPicPr>
          <p:cNvPr id="21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海南省普通高中学校大班额的影响因素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海南省消除普通高中学校大班额的目标与任务</a:t>
            </a:r>
            <a:endParaRPr/>
          </a:p>
        </p:txBody>
      </p:sp>
      <p:sp>
        <p:nvSpPr>
          <p:cNvPr id="21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1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2025年底前，消除全省普通高中学校大班额</a:t>
                </a:r>
                <a:endParaRPr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通过加大投入、优化布局、深化改革等措施，实现大班额问题的根本解决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提高普通高中教育质量，促进学生全面发展</a:t>
                </a:r>
                <a:endParaRPr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2022年底前，大班额学校占比降至**30%**以下</a:t>
                </a:r>
                <a:endParaRPr/>
              </a:p>
            </p:txBody>
          </p:sp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制定阶段性目标，确保消除大班额工作的顺利推进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为实现2025年底前消除大班额目标奠定基础</a:t>
                </a:r>
                <a:endParaRPr/>
              </a:p>
            </p:txBody>
          </p:sp>
          <p:sp>
            <p:nvSpPr>
              <p:cNvPr id="2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海南省消除普通高中学校大班额的总体目标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加强普通高中学校基础设施建设</a:t>
                </a:r>
                <a:endParaRPr/>
              </a:p>
            </p:txBody>
          </p:sp>
          <p:sp>
            <p:nvSpPr>
              <p:cNvPr id="24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提高教育资源供给，满足学生需求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优化学校布局，缩小学校间差距</a:t>
                </a:r>
                <a:endParaRPr/>
              </a:p>
            </p:txBody>
          </p:sp>
        </p:grpSp>
        <p:grpSp>
          <p:nvGrpSpPr>
            <p:cNvPr id="24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优化普通高中学校布局</a:t>
                </a:r>
                <a:endParaRPr/>
              </a:p>
            </p:txBody>
          </p:sp>
          <p:sp>
            <p:nvSpPr>
              <p:cNvPr id="24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促进教育资源均衡配置，减少大班额现象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提高教育质量，提升学生发展水平</a:t>
                </a:r>
                <a:endParaRPr/>
              </a:p>
            </p:txBody>
          </p:sp>
        </p:grpSp>
        <p:grpSp>
          <p:nvGrpSpPr>
            <p:cNvPr id="24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深化普通高中学校教育改革</a:t>
                </a:r>
                <a:endParaRPr/>
              </a:p>
            </p:txBody>
          </p:sp>
          <p:sp>
            <p:nvSpPr>
              <p:cNvPr id="24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提高教育质量，减轻大班额压力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培养学生综合素质，促进全面发展</a:t>
                </a:r>
                <a:endParaRPr/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海南省消除普通高中学校大班额的具体任务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制定阶段性目标，确保消除大班额工作的顺利推进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为实现2025年底前消除大班额目标奠定基础</a:t>
                </a:r>
                <a:endParaRPr/>
              </a:p>
            </p:txBody>
          </p:sp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2022年底前，大班额学校占比降至**30%**以下</a:t>
                </a:r>
                <a:endParaRPr/>
              </a:p>
            </p:txBody>
          </p:sp>
        </p:grpSp>
        <p:grpSp>
          <p:nvGrpSpPr>
            <p:cNvPr id="25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持续加大工作力度，确保消除大班额目标的实现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为提高普通高中教育质量，促进学生全面发展创造条件</a:t>
                </a:r>
                <a:endParaRPr/>
              </a:p>
            </p:txBody>
          </p:sp>
          <p:sp>
            <p:nvSpPr>
              <p:cNvPr id="25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2023年底前，大班额学校占比降至**20%**以下</a:t>
                </a:r>
                <a:endParaRPr/>
              </a:p>
            </p:txBody>
          </p:sp>
        </p:grpSp>
        <p:grpSp>
          <p:nvGrpSpPr>
            <p:cNvPr id="25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实现大班额问题的根本解决，提高普通高中教育质量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促进学生全面发展，为海南经济社会发展培养合格人才</a:t>
                </a:r>
                <a:endParaRPr/>
              </a:p>
            </p:txBody>
          </p:sp>
          <p:sp>
            <p:nvSpPr>
              <p:cNvPr id="26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2025年底前，消除全省普通高中学校大班额</a:t>
                </a:r>
                <a:endParaRPr/>
              </a:p>
            </p:txBody>
          </p:sp>
        </p:grpSp>
      </p:grpSp>
      <p:pic>
        <p:nvPicPr>
          <p:cNvPr id="26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海南省消除普通高中学校大班额的阶段性目标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海南省消除普通高中学校大班额的政策措施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加强普通高中学校基础设施建设，提高教育资源供给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加大投入，提高教育资源供给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2020-2025年，海南省将投入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50亿元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用于普通高中学校建设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提高教育资源供给，满足学生需求，减轻大班额压力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优化学校布局，缩小学校间差距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通过新建、改扩建等方式，优化普通高中学校布局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缩小学校间差距，促进教育资源均衡配置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https://d.book118.com/608024006003006040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海南省消除普通高中学校大班额专项规划</vt:lpstr>
      <vt:lpstr>海南省普通高中学校大班额现状分析</vt:lpstr>
      <vt:lpstr>PowerPoint Presentation</vt:lpstr>
      <vt:lpstr>PowerPoint Presentation</vt:lpstr>
      <vt:lpstr>PowerPoint Presentation</vt:lpstr>
      <vt:lpstr>海南省消除普通高中学校大班额的目标与任务</vt:lpstr>
      <vt:lpstr>PowerPoint Presentation</vt:lpstr>
      <vt:lpstr>PowerPoint Presentation</vt:lpstr>
      <vt:lpstr>PowerPoint Presentation</vt:lpstr>
      <vt:lpstr>海南省消除普通高中学校大班额的政策措施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2024-09-18T02:29:41.651</cp:lastPrinted>
  <dcterms:created xsi:type="dcterms:W3CDTF">2024-09-17T18:29:41Z</dcterms:created>
  <dcterms:modified xsi:type="dcterms:W3CDTF">2024-09-17T18:29:43Z</dcterms:modified>
</cp:coreProperties>
</file>