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F00F9-8696-4C89-8EF2-7C6286320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254E7-F653-4DDE-A4E6-F255A0E11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8656C-D325-405C-9CA2-FF02337B1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2C838-91D1-4A41-A79C-01E42B83A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F7842-2E26-4715-9658-459124A1B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FC8F8-D0C3-453E-AB5D-14A7BDAE5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472DF9-EC0F-449F-A0FB-8A3597FBA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F6009-A4B9-4915-AB30-1C8472A8F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FA4C3-A3FD-41CD-8FF8-DCF0340ED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26364-E8C8-4FFC-9ED8-733767BAF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5B1B8-4360-4547-88DE-26DA397C5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4043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魏晋南北朝志怪小说神、怪、人名研究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魏晋南北朝志怪小说概述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神名研究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怪名研究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人名研究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魏晋南北朝时期，志怪小说逐渐兴起，成为当时文学的重要分支。这些小说以神仙鬼怪为题材，反映了当时社会的信仰、风俗和文化特点。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魏晋南北朝志怪小说概述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通过对魏晋南北朝志怪小说中的神、怪、人名进行研究，可以深入了解当时社会的文化背景、信仰体系和文学特点，为研究魏晋南北朝时期的文学、历史和文化提供重要参考。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前人研究概述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前人对魏晋南北朝志怪小说的研究主要集中在文学风格、思想内涵、文化背景等方面，而对于神、怪、人名的研究相对较少。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已有研究成果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已有研究主要集中在志怪小说的文学风格、思想内涵和文化背景等方面，而对于神、怪、人名的研究相对较少。同时，已有的研究多从单一的角度出发，缺乏对神、怪、人名之间的联系和互动的深入研究。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目前对于魏晋南北朝志怪小说中的神、怪、人名之间的联系和互动的研究尚处于空白状态，需要进一步的研究和探讨。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魏晋南北朝志怪小说概述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志怪小说的起源与发展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志怪小说起源于先秦时期的神话传说和民间故事，逐渐发展成为一种独立的文学形式。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在魏晋南北朝时期，志怪小说得到了进一步的发展，成为当时文学创作的重要分支。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魏晋南北朝志怪小说涉及的内容非常丰富，包括神仙鬼怪、异域传说、历史故事等。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志怪小说的形式多样，既有短篇故事，也有长篇巨著，还有杂记、笔记等形式。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语言简练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魏晋南北朝志怪小说的语言简练明快，多用口语和俗语，读起来生动有趣。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魏晋南北朝志怪小说的特点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东晋干宝所著的《搜神记》是志怪小说的代表作之一，收录了众多神仙鬼怪的故事。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《搜神记》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南朝梁代萧绮所著的《拾遗记》也是一部重要的志怪小说，收录了众多历史故事和异域传说。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《拾遗记》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南朝宋刘义庆所著的《幽明录》也是一部志怪小说，收录了众多神仙鬼怪的故事和异域传说。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《幽明录》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志怪小说的代表作品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神名研究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创造新名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为了适应志怪小说的需要，作者们创造了一些新的神名，如“左慈”、“葛玄”等。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分类方式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根据神明的来源和特点，可以将神名分为自然神、历史神、民间神等几类。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2" name="TextBox 1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直接借用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魏晋南北朝志怪小说中的神名直接取自古代神话传说、历史人物、民间信仰等，如“女娲”、“伏羲”、“后羿”等。</a:t>
              </a:r>
            </a:p>
          </p:txBody>
        </p:sp>
      </p:grpSp>
      <p:sp>
        <p:nvSpPr>
          <p:cNvPr id="14" name="Freeform 1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神名的来源与分类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魏晋南北朝志怪小说中的神名蕴含着丰富的文化内涵，如“女娲补天”、“后羿射日”等神话传说，体现了古代人们对自然、历史、社会等方面的认知和思考。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神名在志怪小说中往往具有象征意义，如“左慈”代表道教神仙，“葛玄”代表佛教菩萨等。这些神名不仅具有神秘色彩，还体现了作者们的宗教信仰和文化追求。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250" r="21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神名的文化内涵与象征意义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https://d.book118.com/608024043075006043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2024-09-23T04:19:56.184</cp:lastPrinted>
  <dcterms:created xsi:type="dcterms:W3CDTF">2024-09-22T20:19:56Z</dcterms:created>
  <dcterms:modified xsi:type="dcterms:W3CDTF">2024-09-22T20:19:58Z</dcterms:modified>
</cp:coreProperties>
</file>