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5045F-E471-4F14-B778-E832F42A0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10309-F93B-4968-A6BE-4A08AA67E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11B38D-0134-49B7-B9EA-E85456D74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EAA4D2-9826-4F44-964D-547E6237E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59868C-5CAB-4A14-9255-210A5C72F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943F42-F7EE-455A-99CB-EC56AA136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DDC50D-3290-43AF-B520-CF123C301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F4975E-A18E-40B2-9F66-A4FE4113D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43E4D8-9A9A-4FC2-B9B6-4A9BD0CA4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E1BC6C-0FC7-4314-9926-5B93DD16F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D055A7-5B26-4FFF-B326-E36F5109C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25117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月子餐品牌商业模式设计中的未来发展趋势与机遇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9687" y="5731877"/>
            <a:ext cx="24479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31743" y="5731877"/>
            <a:ext cx="6934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商业模式设计理论与实践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月子餐品牌商业模式设计策略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未来发展趋势预测与机遇挖掘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06" r="1240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随着生活水平的提高和健康意识的增强，月子餐市场逐渐成为一个庞大的商业领域。越来越多的家庭开始重视产妇和新生儿的健康饮食，对月子餐的需求不断增加。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品牌化发展趋势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在激烈的市场竞争中，品牌化成为月子餐市场的重要发展趋势。知名品牌往往能够提供更高品质的产品和服务，从而获得消费者的信任和认可。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商业模式创新的重要性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随着消费者需求的多样化和个性化，传统的月子餐商业模式已经难以满足市场需求。因此，探索新的商业模式、提高品牌竞争力成为月子餐品牌发展的必然选择。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本报告旨在分析月子餐品牌商业模式设计中的未来发展趋势与机遇，为相关企业提供参考和借鉴。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本报告将重点关注月子餐品牌商业模式的设计、创新及实践，包括品牌定位、产品策略、营销策略、渠道策略等方面。同时，将结合行业案例和数据分析，探讨未来月子餐市场的发展趋势和机遇。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4692" r="3469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月子餐市场现状及分析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随着消费者对健康饮食和坐月子的重视，月子餐市场规模不断扩大，预计未来几年将保持快速增长。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消费者群体年轻化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80后、90后成为月子餐消费主力军，他们更加注重品质和服务体验。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线上线下融合发展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随着互联网技术的发展，月子餐品牌纷纷开展线上线下融合，提供更加便捷的服务。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月子餐市场规模及增长趋势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服务体验升级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消费者不仅关注产品本身，还注重服务体验，比如配送速度、服务态度等方面。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个性化需求突出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消费者对于月子餐的需求越来越个性化，比如口味、食材、营养搭配等方面都有不同的要求。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品质和安全备受关注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消费者对于月子餐的品质和安全要求越来越高，对于食材来源、加工工艺等方面都更加关注。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消费者需求特点与变化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品牌化趋势明显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随着市场竞争的加剧，品牌化成为月子餐行业的重要趋势，知名品牌在市场上占据较大份额。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为了在竞争中脱颖而出，月子餐品牌纷纷进行产品创新和服务创新，比如推出定制化服务、开展跨界合作等。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供应链整合加速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为了降低成本、提高效率，月子餐品牌加速供应链整合，与优质供应商建立长期合作关系。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行业竞争格局与发展动态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商业模式设计理论与实践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600" r="29600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价值主张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明确月子餐品牌为消费者提供的核心价值，如营养、健康、便捷等。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客户群体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确定目标客户群体，包括孕妇、产妇、家庭成员等，并分析其需求和特点。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渠道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设计有效的销售渠道，如线上平台、实体店、合作伙伴等，以触达目标客户。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收入来源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确定月子餐品牌的盈利模式，如产品销售、套餐服务、会员制度等。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关键业务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明确品牌运营所需的关键业务活动，如食材采购、菜品研发、生产制作、物流配送等。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建立和维护与客户的良好关系，提供个性化服务和持续关怀。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关键资源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识别并获取对月子餐品牌至关重要的资源，如优质食材供应商、专业厨师团队、先进设备等。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关键合作伙伴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寻找并建立与产业链上下游企业的合作关系，实现资源共享和互利共赢。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分析并优化月子餐品牌的成本结构，包括原材料成本、人力成本、运营成本等，以提高盈利能力。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商业模式定义及构成要素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知名月子餐品牌通过线上线下融合，打造全方位服务体验。该品牌注重产品品质与口感，同时提供个性化定制服务，满足消费者多元化需求。通过社交媒体和口碑营销，成功树立了品牌形象并吸引了大量忠实客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另一家月子餐品牌采用轻资产运营模式，专注于产品研发和品牌推广。通过与优质供应商合作，确保食材新鲜度和品质；利用外包生产制作方式降低成本；通过电商平台和线下体验店拓展销售渠道。该模式实现了快速扩张和较高盈利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案例分析二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典型商业模式案例分析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商业模式创新方法与路径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方法一：价值创新。通过深入挖掘消费者需求，提供独特且具有竞争力的价值主张。例如，开发针对不同体质和需求的个性化月子餐品，提供定制化服务。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方法二：技术创新。利用先进技术手段提升产品品质和服务水平。例如，引入智能烹饪设备提高生产效率；采用大数据和人工智能技术优化客户体验；运用物联网技术实现食材追溯和食品安全保障等。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方法三：营销创新。运用新媒体和社交网络等新兴渠道进行品牌推广和市场营销。例如，通过短视频平台展示产品特色和优势；利用社交媒体打造网红爆款产品；开展线上线下互动活动增强用户粘性等。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四：合作创新。积极寻求与产业链上下游企业及相关机构的合作机会，共同推动行业发展和品牌建设。例如，与医疗机构合作推出专业营养指导服务；与科研机构合作研发更具科学性和针对性的月子餐品；与行业协会合作制定行业标准和规范等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https://d.book118.com/608025117036006034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2024-09-12T14:10:54.815</cp:lastPrinted>
  <dcterms:created xsi:type="dcterms:W3CDTF">2024-09-12T06:10:54Z</dcterms:created>
  <dcterms:modified xsi:type="dcterms:W3CDTF">2024-09-12T06:10:56Z</dcterms:modified>
</cp:coreProperties>
</file>