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6F7524-6ABB-4BE3-92B7-EA73B682EE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63D82E-6AAF-4EDF-80FF-5B2B2E25C9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DCB82E-0821-4008-B11C-CDC6A66BC0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54348B-FEE8-4842-BF39-793829C396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905A00-E184-4E2E-8275-C92C56B3722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207C37-A3C1-417A-A36F-62ADA3A9AC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668141-F53A-4F4E-AE4F-539313ABC2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A19B10-F066-4B83-A19B-4A5D01643A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108909-0533-4F43-AECB-4070BF85EE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A5B8D0-F288-4C08-8325-AFEA49A0A9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C3D5C4-345C-4EE3-A0DC-B091D4B7EA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8025131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iMC智能管理中心平台</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汇报人：AA</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平台概述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平台架构与技术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设备接入与管理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数据采集、处理与分析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报警机制与应急响应</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平台扩展性与定制化服务</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平台概述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5933" r="59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iMC智能管理中心平台是一个集成化、智能化的网络管理平台，旨在提供全面的网络设备管理、配置、监控和故障排除功能。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随着企业网络规模的扩大和复杂性的增加，传统网络管理方式已无法满足需求。iMC平台通过引入先进的技术和理念，实现了网络管理的智能化和自动化，提高了网络管理的效率和准确性。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功能</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iMC平台提供了丰富的功能，包括设备发现、配置管理、性能监控、故障诊断、安全管理等，满足了企业网络管理的全方位需求。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iMC平台具有开放性、可扩展性、易用性和安全性等特点。它支持多种设备和协议的接入，提供了灵活的定制和扩展能力，同时拥有直观的用户界面和强大的安全保障机制。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057" r="27057"/>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平台功能与特点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iMC平台适用于各种规模的企业和组织，特别是对于拥有大量网络设备和复杂网络结构的大型企业和数据中心来说，更具优势。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适用范围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通过iMC平台，企业可以实现网络设备的统一管理和监控，降低网络运维成本，提高网络稳定性和安全性。同时，iMC平台还可以帮助企业实现网络资源的优化配置和调度，提高网络资源利用率和业务响应速度。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优势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适用范围与优势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平台架构与技术</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iMC平台采用分层架构，包括数据层、服务层、应用层和展示层，各层之间通过标准接口进行通信，实现高内聚、低耦合的设计目标。</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分层架构设计</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平台采用模块化设计思想，将不同功能划分为独立模块，方便进行功能扩展和二次开发。</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模块化设计</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支持分布式部署，可以根据实际需求进行水平或垂直扩展，提高系统整体性能和稳定性。</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分布式部署</a:t>
            </a:r>
          </a:p>
        </p:txBody>
      </p:sp>
      <p:pic>
        <p:nvPicPr>
          <p:cNvPr id="9" name="Picture 9"/>
          <p:cNvPicPr>
            <a:picLocks noChangeAspect="1"/>
          </p:cNvPicPr>
          <p:nvPr/>
        </p:nvPicPr>
        <p:blipFill>
          <a:blip r:embed="rId2"/>
          <a:srcRect l="26465" r="2646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整体架构设计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云计算技术</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平台采用云计算技术，实现计算资源的动态管理和调度，提高资源利用率和响应速度。</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人工智能技术</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集成人工智能技术，实现智能预警、故障自诊断等智能化功能，提高运维效率。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大数据分析技术</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iMC平台运用大数据分析技术，对用户行为、系统日志等数据进行深入挖掘和分析，为管理决策提供支持。</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关键技术解析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访问控制与权限管理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建立完善的访问控制和权限管理体系，对不同用户角色进行精细化的权限控制，防止数据泄露和非法访问。</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数据加密传输</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平台采用SSL/TLS等加密技术对数据传输进行加密，确保数据传输过程中的安全性。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数据备份与恢复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支持定期数据备份和快速恢复机制，确保在意外情况下数据的完整性和可用性。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数据安全保障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设备接入与管理</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iMC智能管理中心平台支持多种设备接入方式，包括有线连接、无线连接以及物联网技术等，确保不同场景下的设备都能顺利接入。</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平台兼容多种通信协议，如MQTT、CoAP、HTTP等，以满足不同设备通信需求，实现设备的互联互通。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设备接入方式及协议支持</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协议支持</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接入方式</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849" r="19849"/>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在平台上可以直观地查看接入设备的详细信息，如设备型号、状态、位置等，方便用户进行设备管理。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设备信息展示</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用户可以通过平台对设备进行远程控制，如开关机、参数调整等，提高设备管理效率。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设备控制</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平台支持设备分组和标签管理功能，用户可以根据实际需求对设备进行分组和标记，便于设备查找和管理。</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设备分组与标签管理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设备管理功能展示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https://d.book118.com/608025131006006032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2024-09-09T06:01:03.013</cp:lastPrinted>
  <dcterms:created xsi:type="dcterms:W3CDTF">2024-09-08T22:01:03Z</dcterms:created>
  <dcterms:modified xsi:type="dcterms:W3CDTF">2024-09-08T22:01:04Z</dcterms:modified>
</cp:coreProperties>
</file>