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B1F54-BC09-403A-9FD4-2147FF84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6250D-825A-410C-ADED-BDA97343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A240A-4DD2-4DA6-BD96-FFF14C7AA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BDDAB-D687-4BA1-BADE-FB79C89A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667AC-24A6-4DFC-87E3-9F8A74F8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0BD3C-E3D9-4C60-AB4F-79E7CF21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2F3FE-4467-46FB-96C0-C2350D47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C003D-A62C-433D-A5EE-172CE215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8137B-A8B1-4B07-91B3-97BB8548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FA4B7-7799-4FC8-ACAB-164A59C6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42DEC-2217-49BA-9032-4F0BDF4C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612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研发项目管理概述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研发项目管理核心要素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研发团队组建与协作技巧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研发项目成果评价与持续改进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案例分析：成功实施研发项目管理实践分享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研发项目基本概念与特点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研发项目是指企业为探索新技术、开发新产品、改进现有产品或工艺而进行的一系列有计划、有组织的创新活动。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根据研发目的和成果形式，研发项目可分为基础研究、应用研究和试验发展三类。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研发项目周期通常包括项目立项、项目计划、项目执行、项目监控和项目收尾五个阶段。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根据项目特点和实际需求，研发项目可进一步细分为需求分析、设计、开发、测试、发布等子阶段。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研发项目周期与阶段划分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研发项目特点分析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研发项目涉及未知领域和技术创新，存在技术、市场和管理等多方面的不确定性。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由于不确定性因素的存在，研发项目具有较高的失败风险和投资风险。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研发项目的核心在于创新，包括技术创新、产品创新和管理创新等方面。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研发项目需要跨部门、跨领域的团队协作，以确保项目的顺利进行和成果的实现。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不确定性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研发项目管理核心要素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清晰、明确地阐述项目所要实现的目标，为团队成员提供明确的方向。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需求收集与分析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通过调研、访谈等方式收集干系人需求，对需求进行深入分析，确保需求的准确性和完整性。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范围说明书编制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将项目目标和需求整合成范围说明书，作为项目实施的基准。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范围管理：明确目标与需求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活动定义与排序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将项目拆分为具体的活动，并确定活动之间的逻辑关系。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工期估算与安排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对每个活动的工期进行估算，并根据活动排序和资源情况制定项目进度计划。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通过定期跟踪项目进度，及时发现偏差并采取相应措施进行调整，确保项目按时完成。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时间管理：制定合理计划并监控进度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成本估算与预算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对项目所需资源进行成本估算，形成项目成本预算。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通过监控项目实际成本，与预算进行对比分析，发现成本偏差并采取相应措施进行优化，确保项目成本不超支。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根据项目需求和进度计划，制定详细的资源需求计划。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成本管理：预算控制及资源优化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根据项目目标和需求，制定详细的质量管理计划。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通过定期评审、测试等方式确保项目过程和产品符合质量要求。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对项目过程和产品进行质量检查，发现质量问题并及时采取纠正措施，持续改进项目质量。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质量管理：确保产品符合预期标准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研发团队组建与协作技巧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确保团队成员在技能、经验和知识上互补，以提高团队整体能力。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互补性原则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明确团队目标和任务，选拔具有共同目标和愿景的成员。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保持团队规模适中，避免过大或过小，以提高沟通和协作效率。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通过人才选拔、内部推荐、招聘等渠道，选拔符合要求的团队成员，并进行合理的角色分配和职责划分。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高效研发团队组建原则和方法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制定明确的协作流程和规范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建立清晰的协作流程和规范，确保团队成员能够高效、有序地开展工作。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采用适合团队的协作工具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根据团队需求和成员习惯，选择适合的协作工具，如项目管理软件、在线协作平台等，提高团队协作效率。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定期进行团队沟通和评估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定期组织团队会议或其他形式的沟通活动，及时了解团队工作进展和成员需求，发现问题并及时解决。同时，定期对团队工作进行评估和总结，不断改进和提高协作效率。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https://d.book118.com/608026126126006026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2024-09-04T08:04:50.565</cp:lastPrinted>
  <dcterms:created xsi:type="dcterms:W3CDTF">2024-09-04T00:04:50Z</dcterms:created>
  <dcterms:modified xsi:type="dcterms:W3CDTF">2024-09-04T00:04:52Z</dcterms:modified>
</cp:coreProperties>
</file>