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F8983-E6EA-4C8B-B583-78EFF2406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640FD-7BDE-47AB-9803-8E2B9C52A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F7998-32CF-4962-A888-938BB184A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ADD07-6D15-499A-A528-4A4D67B4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86E2F-4750-4693-A678-12A5F47D5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CA362-FD61-42F8-A2FD-A148011EF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6AF0D-9D24-4326-8D97-15A2C33E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AEC57-C375-48FF-BBBB-5B4DF012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BBAB1-0D9E-468B-9BCA-B266F8D3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D92AF-2C4D-4DA6-9629-255E2EFC9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C9C89-3AD2-4D35-91FC-7B5DC8EC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31061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心力衰竭药物治疗及其临床应用效果评估与整体疗效验证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心力衰竭药物治疗概述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临床应用效果评估方法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整体疗效验证方案设计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探讨心力衰竭药物治疗的临床应用效果，验证其整体疗效，为临床合理用药提供参考。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心力衰竭是一种常见的心血管疾病，药物治疗是其主要治疗手段之一。随着医学的不断发展，心力衰竭药物治疗方案不断更新，但其临床应用效果和整体疗效仍需进一步验证。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心力衰竭药物治疗的临床应用效果如何？其整体疗效是否可靠？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通过对心力衰竭药物治疗的临床应用效果进行评估，验证其整体疗效，为临床制定更加科学、合理的治疗方案提供依据。同时，探讨不同药物在心力衰竭治疗中的作用机制，为药物研发和改进提供参考。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心力衰竭药物治疗概述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肾素-血管紧张素系统抑制剂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β受体阻滞剂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正性肌力药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药物分类及作用机制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通过增加尿量，减少体液潴留，降低心脏前负荷，从而改善心功能。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包括血管紧张素转换酶抑制剂（ACEI）和血管紧张素受体拮抗剂（ARB），可抑制肾素-血管紧张素系统，扩张血管，降低血压，减轻心脏后负荷，改善心室重构。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通过抑制心脏β受体，减慢心率，降低心肌耗氧量，改善心室功能。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如洋地黄类、儿茶酚胺类等，通过增强心肌收缩力，提高心输出量，改善心衰症状。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ACEI/ARB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β受体阻滞剂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正性肌力药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常用药物介绍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如美托洛尔、比索洛尔等，需从小剂量开始，逐渐递增至目标剂量或最大耐受剂量。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如卡托普利、依那普利、缬沙坦等，为心衰治疗的基石和首选药物。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如呋塞米、氢氯噻嗪等，为心衰治疗中改善症状的基础用药。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如地高辛、多巴胺等，多用于急性心衰或慢性心衰加重期。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在单一药物治疗效果不佳时，可考虑联合使用不同作用机制的药物，以增强疗效。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调整剂量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在药物治疗过程中，应根据患者的病情变化、药物反应和耐受性等因素，适时调整药物剂量。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心衰是慢性疾病，需要长期甚至终身的药物治疗，患者应坚持按医嘱服药。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根据患者的具体病情、合并症和药物反应等因素，制定个体化的治疗方案。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临床应用效果评估方法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包括呼吸困难、乏力、水肿等症状的缓解程度。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临床症状改善情况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根据纽约心脏病协会（NYHA）心功能分级标准，评估患者心功能改善情况。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心功能分级变化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采用专门的生活质量评分量表，评估患者生活质量改善情况。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生活质量评分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统计患者再住院率和死亡率，以评估药物治疗的远期效果。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再住院率和死亡率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病例资料收集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详细记录患者的年龄、性别、病程、基础疾病等病例资料。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收集患者治疗前后的血常规、尿常规、生化指标等实验室检查数据。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根据评估指标，收集患者治疗前后的疗效评估数据。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数据整理与录入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对收集到的数据进行整理、编码和录入，建立数据库。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对患者的基本情况进行描述性统计分析，包括年龄、性别、病程等。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疗效比较分析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采用卡方检验、t检验等方法，比较不同药物治疗组之间的疗效差异。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采用Kaplan-Meier生存曲线和Log-rank检验等方法，分析患者的生存情况。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采用多元线性回归、Logistic回归等方法，分析影响疗效的多种因素。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https://d.book118.com/608031061131006032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2024-09-10T12:06:03.266</cp:lastPrinted>
  <dcterms:created xsi:type="dcterms:W3CDTF">2024-09-10T04:06:03Z</dcterms:created>
  <dcterms:modified xsi:type="dcterms:W3CDTF">2024-09-10T04:06:05Z</dcterms:modified>
</cp:coreProperties>
</file>