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4469A-3923-42B9-9FE8-71B512F9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3C879-33D0-460B-8C03-26D7C9E6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E468D-F94A-43AA-B764-F14D56308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7B3E6-C0E8-4691-9F00-3BE8F87C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08034-14B1-4C32-9AFB-5DC1A4EDA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18196-33DA-4C4D-92FA-06CCC4E8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0D1DE6-8160-412C-8AED-2C97543B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19206-8632-4D22-87C9-9D815C034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0957F-0E58-4BC6-87D5-68BE5C1E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2A05A-6778-42E2-983D-959F8E26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88917-13F3-4D27-A8C9-B7F5F7911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2054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社区管理和居家护理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居家护理服务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社区管理和居家护理的关系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社区管理和居家护理的挑战与对策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社区管理和居家护理的案例分析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社区管理是指通过组织和协调社区资源，以实现社区发展、居民福祉和公共利益的一系列活动。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社区管理具有地域性、群众性、综合性、服务性和自主性等特点，强调居民的参与和合作，以促进社区的可持续发展。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良好的社区管理能够提供更好的公共服务、设施和环境，从而提高居民的生活品质。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提升居民生活品质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社区是社会的基层单位，良好的社区管理有助于化解矛盾、增进邻里关系，促进社会和谐稳定。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有效的社区管理能够合理利用和开发社区资源，提高社区经济的效益，促进社区的经济发展。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推动社区经济发展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社区管理起源于二战后西方国家的社区重建，随着城市化进程的加速和社会问题的凸显，逐渐受到重视并得到发展。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目前，社区管理已经成为现代社会治理的重要组成部分，各国政府和社会组织都在积极推动社区管理的创新和发展。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未来，随着信息技术的发展和全球化的推进，社区管理将更加注重多元化、开放性和包容性，同时也将面临更多的挑战和机遇。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居家护理服务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居家护理服务是指以家庭为护理场所，由专业护理人员或家庭成员为老年人、残疾人、慢性病患者等提供日常生活照料、医疗护理、康复等服务。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居家护理服务以家庭为单位，提供个性化、全方位的护理服务，满足不同患者的需求；同时，服务费用相对较低，减轻了患者的经济负担。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居家护理服务的定义和特点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缓解医疗资源紧张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随着老龄化社会的加速发展，医疗资源日益紧张，居家护理服务能够缓解医院和养老机构的压力，减轻社会负担。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居家护理服务能够减轻家庭成员的照顾负担，提高家庭成员的生活质量，促进家庭和谐。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居家护理服务能够满足患者的日常生活需求，提高其生活质量，使患者在家中得到更好的照顾。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包括饮食照料、清洁卫生、衣物洗涤等，确保患者的基本生活需求得到满足。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日常生活照料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包括定期记录患者生命体征、病情监测、药物管理、康复训练等，为患者提供专业的医疗护理服务。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关注患者的心理健康，提供心理疏导、情绪支持等服务，帮助患者保持良好的心理状态。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向家庭成员传授基本的护理知识和技能，提高家庭成员的护理能力，促进患者康复。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居家护理服务的类型和内容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社区管理和居家护理的关系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https://d.book118.com/608032054124006030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2024-09-07T10:50:19.083</cp:lastPrinted>
  <dcterms:created xsi:type="dcterms:W3CDTF">2024-09-07T02:50:19Z</dcterms:created>
  <dcterms:modified xsi:type="dcterms:W3CDTF">2024-09-07T02:50:21Z</dcterms:modified>
</cp:coreProperties>
</file>