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67B1C-5075-462B-AF01-0B9EB655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E98CD-16D6-4C5E-9E8C-980E8293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BEB8B-368F-4FF3-A439-5F2B870B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7AAC4-5C06-4596-9048-183AD8BA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9F90C-3074-46CF-8682-482DD2D3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03108-9E9D-434D-8E56-2A63DDFE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FB92A-2509-4FDE-86FD-6BD4C43B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2BD08-099B-43DD-901D-9A0130E6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B384A-F8CB-4670-B1FD-E12EBB7A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264AD-F2C3-4A71-BBEA-9CB8BF36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CCD3B-CC9C-4000-A82F-ECA60816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2060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微信泄密问题根源分析报告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微信泄密的主要途径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微信用户的安全意识问题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微信平台的安全管理问题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作为中国最大的社交媒体平台之一，拥有庞大的用户群体和广泛的应用场景。然而，随着微信的普及，泄密问题逐渐凸显出来，引起了社会各界的广泛关注。本报告旨在深入分析微信泄密的根源，为解决这一问题提供参考和建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9083" r="1908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4667" r="14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0000" r="100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微信在人们生活中的普及，越来越多的个人和组织开始使用微信进行信息传递和存储。然而，由于微信的安全措施存在漏洞和用户安全意识不足等原因，微信泄密事件频发，给个人隐私和国家安全带来了严重威胁。因此，对微信泄密问题的根源进行深入分析，对于保障个人隐私和国家安全具有重要意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微信泄密问题的严重性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微信泄密的主要途径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通过微信存储和传输敏感信息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用户在微信中存储和传输敏感信息，如身份证号、银行卡号、密码等，容易被黑客窃取或被内部人员泄露。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微信聊天记录容易被第三方软件或黑客破解，导致个人信息和隐私泄露。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28" b="76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微信群组和朋友圈的误操作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用户在微信群组或朋友圈中发布敏感信息，如位置、行踪、个人隐私等，容易被不法分子利用。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用户在微信群组或朋友圈中转发恶意链接或病毒文件，导致个人信息被窃取或设备被感染。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微信小程序和公众号存在安全漏洞，黑客可以利用这些漏洞窃取用户个人信息或进行恶意攻击。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微信小程序和公众号的管理员权限过大，容易导致敏感信息的泄露和滥用。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微信小程序和公众号的安全漏洞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微信用户的安全意识问题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用户对微信的安全风险认识不足，容易忽略潜在的安全隐患。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用户在注册和使用微信时，未能采取足够的安全措施，如设置复杂的密码、定期更换密码等。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用户未能及时关注微信官方发布的安全公告和提醒，导致对安全问题的了解滞后。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缺乏安全防范意识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https://d.book118.com/608032060104006035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2024-09-14T13:46:13.962</cp:lastPrinted>
  <dcterms:created xsi:type="dcterms:W3CDTF">2024-09-14T05:46:13Z</dcterms:created>
  <dcterms:modified xsi:type="dcterms:W3CDTF">2024-09-14T05:46:15Z</dcterms:modified>
</cp:coreProperties>
</file>