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6B2DF-0923-4FDB-9F7A-1D7B972DB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7A49A-5FA0-4A1E-8DF1-ED90B17CB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F8087-C3D2-40D3-8550-2487E68AF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47180-EACF-4166-8B0D-D70FA8612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8A1B86-3FC0-41D8-BC82-EC2C72C43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460021-12CC-4B10-BB12-FC5B88A19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A539AA-BEBE-4FEE-9E34-3A6BDE8E3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A87AC-10E6-45A6-9B0F-733EFD5A5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F04AD-9C05-4183-A9B1-76C415D03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670A6-32FC-4C39-ACD3-175657807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7C62C-68A4-4BD0-93D8-46820031F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330051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《霍尔传感器的应用》ppt课件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霍尔传感器简介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霍尔传感器的应用领域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霍尔传感器在具体产品中的应用实例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霍尔传感器的优势与局限性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未来霍尔传感器的发展趋势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霍尔传感器简介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霍尔传感器的定义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霍尔传感器是一种基于霍尔效应的磁感应传感器，能够检测磁场变化并转换为电信号输出。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它利用霍尔效应原理，通过测量导体或半导体的磁场感应电动势，实现磁场检测和测量。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37" r="2163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当电流流过置于磁场中的导体时，磁场会对导体内的电子施加洛伦兹力，使电子在垂直于电流和磁场的平面内定向移动，从而在导体两端产生电动势。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霍尔传感器利用这一物理现象，通过测量导体两端的电动势变化来反映磁场的变化情况。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霍尔传感器的工作原理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霍尔传感器的分类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根据工作原理，霍尔传感器可分为线性型和开关型两类。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线性型霍尔传感器主要用于测量磁场强度，输出与磁场强度成正比的电压信号；开关型霍尔传感器则用于检测磁场的有无，常用于位置检测、转速检测等领域。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霍尔传感器的应用领域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81" r="105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霍尔传感器可以检测磁场变化，用于精确测量和控制机械设备的运动速度、位置和角度，从而实现自动化生产线的精确控制。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自动化生产控制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通过霍尔传感器检测货物的运动状态，实现自动化分拣、搬运和堆垛，提高物流效率和准确性。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物流与仓储管理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发动机控制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霍尔传感器可以检测发动机的转速和曲轴位置，为发动机控制提供精确数据，提高燃油经济性和排放控制。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车身控制系统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用于检测车门、车窗、座椅等部件的状态，实现智能化的车身控制系统，提高驾驶安全性和舒适性。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汽车电子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霍尔传感器可以检测门窗的开关状态，实现智能化的家庭安防系统，提高家庭安全防范能力。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通过霍尔传感器检测光线强度和角度变化，实现自动调节灯光亮度和色温，创造舒适的居住环境。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智能照明系统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智能安防系统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用于监测病人的心率、呼吸等生理参数，为医生提供准确的诊断依据。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医疗监护设备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在手术机器人、呼吸机等医疗器械中，霍尔传感器用于精确控制设备的工作状态和运动轨迹，提高医疗质量和安全性。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医疗器械控制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用于检测风速、风向等气象参数，为气象预报提供准确数据。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气象监测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检测空气质量、水质等环境参数，为环境保护和治理提供科学依据。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环保监测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环境监测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霍尔传感器在具体产品中的应用实例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https://d.book118.com/608033005120006025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2024-09-02T13:19:06.464</cp:lastPrinted>
  <dcterms:created xsi:type="dcterms:W3CDTF">2024-09-02T05:19:06Z</dcterms:created>
  <dcterms:modified xsi:type="dcterms:W3CDTF">2024-09-02T05:19:08Z</dcterms:modified>
</cp:coreProperties>
</file>