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88C99-1E86-4687-A867-D8A81148C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72975F-B06D-4C17-A674-8AAEA2D04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4F06D-1624-485E-8577-EF529D907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8E3C2-78C4-4417-A372-D26DD200E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319737-7684-4A4F-9F91-9AB436922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446AF9-4FFE-4072-AF66-6D037881E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792456-E0E5-41FD-A537-65CCBF194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EA494-944E-43A1-BA85-6D5C14730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36AB7-0CBC-424C-BD66-5D4E38ED1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740E0-64DF-42D3-BA64-BC7AD1564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B8548-12B0-48F6-B327-D99493E1D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3302601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教师工作职责的教学观察与反思方法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教学观察方法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教学观察与反思的实践应用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通过对教师工作职责的观察和反思，可以发现教学中存在的问题，进而改进教学方法，提高教学质量。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教学观察与反思是一种重要的教师专业发展活动，可以帮助教师深入了解自己的教学实践，发现自身的优点和不足，从而更好地规划自己的专业发展。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通过对教师工作职责的观察和反思，学校可以了解教师的教学水平和工作状态，为学校的教学改革提供有力支持。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推动学校教学改革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教学观察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教学反思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汇报者将介绍其在教学观察中所采用的方法和工具，以及观察到的教师教学行为、学生表现、课堂氛围等方面的情况。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汇报者将分享其在教学反思中所得出的结论和观点，包括对教师教学职责的理解和认识，对教学中存在问题的分析和思考，以及对改进教学的建议和设想。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汇报者将结合其自身的教学实践，分享一些成功的经验和做法，以及在实践中所遇到的困难和挑战，并探讨如何克服这些困难和挑战。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汇报者将展望未来的教学工作，提出一些建设性的意见和建议，如如何进一步完善教师工作职责、如何提高教师教学能力、如何促进学生全面发展等。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根据教学大纲和学生实际情况，制定详细的教学计划，包括教学目标、教学内容、教学方法、教学资源等。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备课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深入研究教材和教学参考资料，充分理解教学内容，明确教学重点和难点，准备充足的教学素材和案例。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设计教学方案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针对不同教学内容和学生特点，设计合适的教学方案，包括课堂活动、小组讨论、案例分析等。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教学内容准备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组织教学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按照教学计划，有序组织课堂教学，确保教学进度和教学质量。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讲解与演示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通过讲解、演示等方式，将教学内容清晰、生动地呈现给学生，引导学生积极参与课堂活动。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互动与讨论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鼓励学生提问和发表观点，通过互动和讨论加深学生对教学内容的理解和掌握。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课堂教学实施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根据教学内容和学生实际情况，布置适当的作业，并及时批改和反馈，帮助学生巩固所学知识。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作业布置与批改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辅导与答疑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学习跟踪与反馈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针对学生在作业和课堂学习中遇到的问题，进行个别或小组辅导，耐心解答学生的疑问。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密切关注学生的学习进度和表现，及时给予肯定和鼓励，并针对问题提出改进建议。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学生作业批改与辅导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考试与成绩评定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考试组织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按照学校规定和教学计划，组织期中、期末等考试，确保考试公正、公平、有效。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成绩评定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根据考试成绩、平时表现、作业完成情况等多方面因素，对学生进行全面、客观的成绩评定。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成绩反馈与指导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将成绩及时反馈给学生和家长，并针对学生的不足之处给予指导和建议，帮助学生改进学习方法、提高学习成绩。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教学观察方法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间接观察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通过课堂外的观察，如教师备课、批改作业、辅导学生等，了解教师的教学态度、方法和效果。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直接观察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进入教室，实地观察教师的课堂教学情况，记录教学过程、师生互动、学生反应等。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现场观察法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录像观察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观看教学录像，对教师的教学行为、语言表达、课堂管理等进行深入分析。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将不同教师的教学视频进行对比，找出各自的优缺点，促进教师之间的相互学习和提高。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视频分析法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7891" b="789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通过问卷调查收集学生对教师教学态度、方法、效果等方面的评价和建议。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与学生进行个别交流，深入了解他们对教师教学的看法和感受，获取更具体、详细的信息。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个别访谈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学生反馈法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https://d.book118.com/608033026016006040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2024-09-18T06:42:09.674</cp:lastPrinted>
  <dcterms:created xsi:type="dcterms:W3CDTF">2024-09-17T22:42:09Z</dcterms:created>
  <dcterms:modified xsi:type="dcterms:W3CDTF">2024-09-17T22:42:11Z</dcterms:modified>
</cp:coreProperties>
</file>