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ACBA9-0952-4E33-B793-681875DB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B1A9B-C891-452F-B451-7EFEF92F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0F64B-1858-46A1-BDD4-26213AEF8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37D25-0EB7-4718-87BF-8E5D3EB1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92C3D-0CEE-4881-AF5E-93538B608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5B6A9-5F7D-484A-818A-24FC064A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D4871-6728-4876-92C9-6015580B7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D66DC-2D19-4F1D-A3CC-0E3306C87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75C55-FB83-4E27-8576-F570944F2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657A6-88EC-4CC6-9A2C-E890EF48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AD40-3F4D-40B8-BA8E-85BCDAD6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3040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题一：国家的管理形式\n## 1.国家的管理形式概述\n### 1.1国家的管理形式定义与分类\n### 1.2不同国家的管理形式特点\n### 1.3国家管理形式的历史演变\n## 2.君主立宪制国家的管理形式\n### 2.1君主立宪制国家的特点与优势\n### 2.2君主立宪制国家的实例分析\n### 2.3君主立宪制国家面临的挑战与未来发展趋势\n## 3.共和制国家的管理形式\n### 3.1共和制国家的特点与优势\n### 3.2共和制国家的实例分析\n### 3.3共和制国家面临的挑战与未来发展趋势\n## 4.社会主义国家的管理形式\n### 4.1社会主义国家的特点与优势\n### 4.2社会主义国家的实例分析\n### 4.3社会主义国家面临的挑战与未来发展趋势\n## 5.国家管理形式的选择与适应\n### 5.1国家管理形式选择的影响因素\n### 5.2国家管理形式适应国内与国际环境的变化\n### 5.3国家管理形式对未来国际关系的影响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专题一：国家的管理形式</a:t>
            </a:r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国家的管理形式概述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国家的管理形式定义与分类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2" name="组合 1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3" name="组合 162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6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国家管理形式定义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国家为实现其政治目标而采取的管理方式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决定国家权力分配、运行和制约的制度安排</a:t>
                </a:r>
                <a:endParaRPr/>
              </a:p>
            </p:txBody>
          </p:sp>
          <p:sp>
            <p:nvSpPr>
              <p:cNvPr id="16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7" name="组合 166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6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国家管理形式分类   -君主立宪制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共和制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社会主义制</a:t>
                </a:r>
                <a:endParaRPr/>
              </a:p>
            </p:txBody>
          </p:sp>
          <p:sp>
            <p:nvSpPr>
              <p:cNvPr id="17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君主立宪制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国家元首为君主，实行议会制度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君主权力受宪法限制，政府由议会产生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司法独立，保障公民权利</a:t>
                </a:r>
                <a:endParaRPr/>
              </a:p>
            </p:txBody>
          </p:sp>
        </p:grpSp>
        <p:grpSp>
          <p:nvGrpSpPr>
            <p:cNvPr id="1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共和制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国家元首为总统，实行民主选举制度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政府对议会负责，权力分立制衡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司法独立，保障公民权利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社会主义制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国家元首为主席，实行一党制或多党合作制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共产党领导，政府高度集中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司法依附于政治，保障国家和社会利益</a:t>
                </a:r>
                <a:endParaRPr/>
              </a:p>
            </p:txBody>
          </p:sp>
        </p:grpSp>
      </p:grpSp>
      <p:pic>
        <p:nvPicPr>
          <p:cNvPr id="1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不同国家的管理形式特点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组合 18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9" name="组合 188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奴隶制国家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王权制，君主权力至高无上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缺乏法律制度，奴隶地位低下</a:t>
                </a:r>
                <a:endParaRPr/>
              </a:p>
            </p:txBody>
          </p:sp>
          <p:pic>
            <p:nvPicPr>
              <p:cNvPr id="19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组合 193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封建制国家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分封制，君主权力分散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封建法律制度，维护等级秩序</a:t>
                </a:r>
                <a:endParaRPr/>
              </a:p>
            </p:txBody>
          </p:sp>
          <p:pic>
            <p:nvPicPr>
              <p:cNvPr id="19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组合 198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资本主义国家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君主立宪制、共和制兴起，权力制衡制度确立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法治国家，保障公民权利和自由</a:t>
                </a:r>
                <a:endParaRPr/>
              </a:p>
            </p:txBody>
          </p:sp>
          <p:pic>
            <p:nvPicPr>
              <p:cNvPr id="20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共产党领导，实现共产主义理想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高度集中的管理体制，保障国家和社会利益</a:t>
                </a:r>
                <a:endParaRPr/>
              </a:p>
            </p:txBody>
          </p:sp>
          <p:pic>
            <p:nvPicPr>
              <p:cNvPr id="20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国家管理形式的历史演变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君主立宪制国家的管理形式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君主为国家元首，象征国家统一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议会制度，政府产生和运作民主化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司法独立，保障公民权利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维护国家稳定，君主象征国家历史和传统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权力制衡，防止政治腐败和滥用权力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司法独立，保障公民权利和自由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君主立宪制国家的特点与优势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君主立宪制国家的实例分析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世袭君主，首相由议会产生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两院制议会，权力制衡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司法独立，遵循普通法传统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世袭君主，首相由议会产生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两院制议会，权力制衡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司法独立，遵循大陆法传统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民主制度与君主制度的矛盾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极端主义势力威胁国家安全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君主地位和作用日益淡化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未来发展趋势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君主权力进一步削弱，民主制度更加完善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国家政治多元化，多党制逐步发展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君主象征性地位加强，国家稳定和民族团结得以维护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君主立宪制国家面临的挑战与未来发展趋势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共和制国家的管理形式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共和制国家的特点与优势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国家元首为总统，实行民主选举制度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政府对议会负责，权力分立制衡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司法独立，保障公民权利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权力制衡，防止政治腐败和滥用权力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民主选举，反映民意，保障公民权利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司法独立，保障公民权利和自由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https://d.book118.com/608033040124006043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专题一：国家的管理形式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2024-09-23T13:38:58.022</cp:lastPrinted>
  <dcterms:created xsi:type="dcterms:W3CDTF">2024-09-23T05:38:58Z</dcterms:created>
  <dcterms:modified xsi:type="dcterms:W3CDTF">2024-09-23T05:39:00Z</dcterms:modified>
</cp:coreProperties>
</file>