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C0D06-E8B7-407A-807D-A9F16C9EF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0434A-456E-434F-9789-E741F7C21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D58F6-5E27-43DC-83F7-A3C739E0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BC844-6B83-44E1-9AB7-8D9C4C5C7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D8A7F-DCAA-4160-A3AC-D2E0B7F4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8185F-92A0-4007-A942-D7FC7158B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A88C2-8585-4B49-9148-4B3526ABB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AD8C3-8BC3-474B-8793-FDB43B00F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D39F8-FA94-42BD-A3CC-2D31E563B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C7272-3D7B-46DC-80F0-E7C17C070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89E04-7026-4EBB-9A86-34DC580E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4102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餐饮实操培训总结与反思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实操经验分享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培训内容回顾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掌握餐饮服务流程是提供优质服务的关键。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培训中详细介绍了从迎宾到送客的整个服务流程，包括点餐、上菜、结账等环节，以及各环节之间的衔接和注意事项。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餐饮服务流程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餐饮礼仪是提升顾客就餐体验的重要因素。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培训中对餐饮礼仪进行了全面讲解，包括餐桌上的基本礼仪、礼貌用语的使用、如何与顾客沟通等，有助于提升服务员的个人素质和职业形象。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餐饮礼仪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食品安全与卫生是餐饮业的核心要求。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培训中强调了食品安全与卫生的重要性，包括食材的采购、储存、加工等方面的要求，以及厨房和餐厅的清洁卫生标准，确保顾客的饮食安全。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食品安全与卫生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合理的菜单制作与菜品搭配是吸引顾客的重要手段。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培训中介绍了菜单制作的原则和方法，以及菜品搭配的技巧，强调了创新和个性化的重要性，有助于提升餐厅的竞争力。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菜单制作与菜品搭配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实操经验分享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保持友好、热情的服务态度，让顾客感受到温馨和舒适。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掌握餐厅服务的基本技巧，如托盘使用、摆台、点菜推荐等。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善于与同事合作，共同完成工作任务，提高整体服务质量。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优秀员工经验分享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耐心倾听顾客需求，理解并回应他们的意见和反馈。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958" r="6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用清晰、简洁的语言与顾客沟通，避免产生误解。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掌握处理投诉的技巧，积极解决顾客问题，维护餐厅形象。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应对投诉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顾客沟通技巧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应对突发状况的方法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紧急预案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熟悉餐厅的紧急预案，如火灾、食物中毒等，知道如何应对。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在遇到突发状况时保持冷静，迅速采取有效措施解决问题。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与同事紧密合作，共同应对突发状况，确保顾客安全。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合理安排工作时间，避免无效劳动和重复工作。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10" r="131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不断优化工作流程，提高工作效率和减少出错率。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39" r="43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加强团队间的沟通与合作，共同完成工作任务，提高整体工作效率。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https://d.book118.com/608034102076006026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2024-09-03T23:16:37.231</cp:lastPrinted>
  <dcterms:created xsi:type="dcterms:W3CDTF">2024-09-03T15:16:37Z</dcterms:created>
  <dcterms:modified xsi:type="dcterms:W3CDTF">2024-09-03T15:16:39Z</dcterms:modified>
</cp:coreProperties>
</file>