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056F9-A510-4910-A354-F11724353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1630B-C7CC-45E8-9919-B954115AE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CE748-3A93-4087-946F-937B7C991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C2641-4321-4BD0-88B8-B4433CB19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D0E893-C99C-4BFF-BCEA-59DAEC7B8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14B485-E762-48EF-AC06-056504450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0302DB-1A44-45DC-91FE-A8B27BFDD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F0F2B-A0C7-48D7-8AFF-3299D2CA2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2FA56-DC6D-408B-8687-A87CDEB54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7A2FE-2017-422C-88B2-E80CA27B0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52797-9A79-4F4F-A65B-CA7C9A202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350340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心理健康新模式汇总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心理健康新模式探索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心理健康新模式应用实践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心理健康新模式的挑战与机遇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67" r="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推动心理健康领域的发展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通过汇总心理健康新模式，可以促进心理健康领域的交流和发展，为更多人提供帮助。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应对心理健康问题的重要性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随着现代社会压力的增加，心理健康问题日益突出，需要探索新的模式来应对。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心理健康新模式的探索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传统的心理健康模式已无法满足当前需求，需要探索新的模式来提高心理健康水平。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心理健康新模式的实施方式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包括线上和线下的实施方式，如APP、网站、课程、工作坊等。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心理健康新模式的效果评估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包括定量和定性的效果评估，如问卷调查、访谈、心理测量等。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心理健康新模式的种类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包括但不限于在线咨询、心理健康教育、心理评估等。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心理健康现状及问题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随着社会压力的增加，心理健康问题逐渐受到人们的关注，越来越多的人面临心理困扰和挑战。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尽管心理健康问题日益严重，但心理健康服务资源却相对匮乏，无法满足日益增长的需求。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当前心理健康状况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心理健康服务不足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心理健康问题日益突出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焦虑障碍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抑郁障碍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应激相关障碍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心理健康问题分类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包括广泛性焦虑、社交焦虑、特定恐惧症等，表现为过度担忧、紧张和恐惧。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包括失眠、嗜睡、睡眠呼吸暂停等，影响人们的睡眠质量和日常生活。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以显著而持久的心境低落为主要特征，包括兴趣丧失、活力减退、注意力难以集中等。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如创伤后应激障碍、适应障碍等，与特定应激事件或环境有关。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包括遗传、生理变化等，如家族遗传史、荷尔蒙水平变化等可能对心理健康产生影响。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如个性特点、认知方式、情绪调节能力等，对心理健康具有重要影响。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包括家庭环境、工作环境、经济压力、文化背景等，对心理健康产生直接或间接影响。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影响心理健康的因素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心理健康新模式探索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认知重构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通过识别和改变消极的思维模式和行为习惯，建立积极的认知和行为模式。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暴露疗法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逐步暴露患者于恐惧或焦虑的情境中，帮助其逐渐适应并克服恐惧。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行为激活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鼓励患者参与愉悦和有意义的活动，增加积极情绪体验，缓解抑郁症状。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通过绘画创作过程，表达内心情感，促进自我认知和情感宣泄。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绘画治疗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运用音乐元素和音乐创作，调节情绪状态，提升心理健康水平。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通过舞蹈动作和节奏感，释放身体能量，改善心理状态。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通过深呼吸和专注呼吸的感觉，放松身心，缓解焦虑和压力。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232" r="1323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呼吸冥想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通过逐步紧张和放松身体各部位的肌肉群，达到全身放松的状态。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渐进性肌肉松弛法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通过想象自己身处舒适、宁静的环境中，体验放松和愉悦的感觉。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想象放松法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冥想与放松训练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https://d.book118.com/608035034032006042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2024-09-21T07:19:19.076</cp:lastPrinted>
  <dcterms:created xsi:type="dcterms:W3CDTF">2024-09-20T23:19:19Z</dcterms:created>
  <dcterms:modified xsi:type="dcterms:W3CDTF">2024-09-20T23:19:21Z</dcterms:modified>
</cp:coreProperties>
</file>