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0577D-2D11-4D3E-9C43-B2B450CD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29336-57ED-482F-8AB6-9B0E94EE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DCF58-F35E-43E0-AF28-E13E6E332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B269D-043B-49DD-8254-6CC2A99B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82EF3-97A2-41C5-9FEE-94D6E269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6B1B6-6CC2-4093-8DF4-1DEE9A030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6C79E-7D52-40C9-9010-DB799E0F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C0ADC-DB3E-4968-9859-CDA85C8BD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2DDB7-E1E9-4076-8D36-F6D07EB9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0DCDB-8104-406F-84B0-A9D1BC77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2CBF5-5491-4E19-B742-B1867F039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52" r:id="rId2"/>
    <p:sldLayoutId id="2147486853" r:id="rId3"/>
    <p:sldLayoutId id="2147486854" r:id="rId4"/>
    <p:sldLayoutId id="2147486855" r:id="rId5"/>
    <p:sldLayoutId id="2147486856" r:id="rId6"/>
    <p:sldLayoutId id="2147486857" r:id="rId7"/>
    <p:sldLayoutId id="2147486858" r:id="rId8"/>
    <p:sldLayoutId id="2147486859" r:id="rId9"/>
    <p:sldLayoutId id="2147486860" r:id="rId10"/>
    <p:sldLayoutId id="21474868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5076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先天性胆道畸形诊断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先天性胆道畸形的概述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先天性胆道畸形的诊断方法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先天性胆道畸形的诊断流程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先天性胆道畸形诊断的注意事项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先天性胆道畸形诊断的挑战与展望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先天性胆道畸形的概述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先天性胆道畸形的病因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先天性胆道畸形的定义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先天性胆道畸形的分类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先天性胆道畸形的临床表现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发病原因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先天性胆道畸形是一种先天性疾病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胆道发育异常、胆道闭锁等是常见的发病原因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胆道畸形可能导致胆汁排出不畅，引起黄疸等症状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发病原因可能与遗传、环境等因素有关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肝内胆管扩张：肝内胆管呈树枝状或囊状扩张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肝外胆管扩张：肝外胆管呈囊状或梭形扩张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胆道闭锁：出生后黄疸持续不退，大便呈白陶土色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胆管扩张：胆管呈囊状或梭形扩张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先天性胆道畸形的诊断方法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影像学检查</a:t>
            </a:r>
            <a:endParaRPr lang="zh-CN" altLang="en-US"/>
          </a:p>
        </p:txBody>
      </p:sp>
      <p:sp>
        <p:nvSpPr>
          <p:cNvPr id="10493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X线检查：可见胆道扩张、结石等异常表现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B超检查：可显示胆道形态、大小及有无结石等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CT检查：可清晰显示胆道结构，有助于诊断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MRI检查：可提供更丰富的影像信息，有助于诊断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实验室检查</a:t>
            </a:r>
            <a:endParaRPr lang="zh-CN" altLang="en-US"/>
          </a:p>
        </p:txBody>
      </p:sp>
      <p:sp>
        <p:nvSpPr>
          <p:cNvPr id="10494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胆红素检测：观察胆红素水平是否正常，判断是否存在胆道梗阻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肝功能检查：了解肝脏功能状况，判断是否存在肝脏损伤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血液学检查：检测血液中的相关指标，辅助诊断先天性胆道畸形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影像学检查：通过超声、CT等影像学手段，观察胆道结构是否异常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病理学检查</a:t>
            </a:r>
            <a:endParaRPr lang="zh-CN" altLang="en-US"/>
          </a:p>
        </p:txBody>
      </p:sp>
      <p:sp>
        <p:nvSpPr>
          <p:cNvPr id="10494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胆道造影：通过X线检查观察胆道形态，判断是否存在畸形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胆道镜检查：通过内窥镜观察胆道内部情况，判断是否存在病变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组织活检：通过取部分组织进行病理检查，确定病变的性质和程度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其他检查：如超声、CT、MRI等影像学检查，可辅助诊断先天性胆道畸形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先天性胆道畸形的诊断流程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https://d.book118.com/608035076142006022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Office Theme</vt:lpstr>
      <vt:lpstr>先天性胆道畸形诊断</vt:lpstr>
      <vt:lpstr>目录</vt:lpstr>
      <vt:lpstr>添加章节标题</vt:lpstr>
      <vt:lpstr>先天性胆道畸形的概述</vt:lpstr>
      <vt:lpstr>定义与分类</vt:lpstr>
      <vt:lpstr>发病原因</vt:lpstr>
      <vt:lpstr>临床表现</vt:lpstr>
      <vt:lpstr>先天性胆道畸形的诊断方法</vt:lpstr>
      <vt:lpstr>影像学检查</vt:lpstr>
      <vt:lpstr>实验室检查</vt:lpstr>
      <vt:lpstr>病理学检查</vt:lpstr>
      <vt:lpstr>先天性胆道畸形的诊断流程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2024-08-29T07:06:03.594</cp:lastPrinted>
  <dcterms:created xsi:type="dcterms:W3CDTF">2024-08-28T23:06:03Z</dcterms:created>
  <dcterms:modified xsi:type="dcterms:W3CDTF">2024-08-28T23:06:05Z</dcterms:modified>
</cp:coreProperties>
</file>