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0"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tags" Target="tags/tag236.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E87FBA69-B7CC-4FB5-995C-F38E4AC542A1}"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E87FBA69-B7CC-4FB5-995C-F38E4AC542A1}"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E87FBA69-B7CC-4FB5-995C-F38E4AC542A1}"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E87FBA69-B7CC-4FB5-995C-F38E4AC542A1}" type="slidenum">
              <a:rPr lang="zh-CN" altLang="en-US" smtClean="0"/>
              <a:t>7</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E87FBA69-B7CC-4FB5-995C-F38E4AC542A1}" type="slidenum">
              <a:rPr lang="zh-CN" altLang="en-US" smtClean="0"/>
              <a:t>12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9.xml" /><Relationship Id="rId3" Type="http://schemas.openxmlformats.org/officeDocument/2006/relationships/tags" Target="../tags/tag10.xml" /><Relationship Id="rId4" Type="http://schemas.openxmlformats.org/officeDocument/2006/relationships/tags" Target="../tags/tag11.xml" /><Relationship Id="rId5" Type="http://schemas.openxmlformats.org/officeDocument/2006/relationships/tags" Target="../tags/tag12.xml" /><Relationship Id="rId6" Type="http://schemas.openxmlformats.org/officeDocument/2006/relationships/tags" Target="../tags/tag13.xml" /><Relationship Id="rId7" Type="http://schemas.openxmlformats.org/officeDocument/2006/relationships/tags" Target="../tags/tag14.xml" /><Relationship Id="rId8" Type="http://schemas.openxmlformats.org/officeDocument/2006/relationships/tags" Target="../tags/tag15.xml" /><Relationship Id="rId9"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16.xml" /><Relationship Id="rId3" Type="http://schemas.openxmlformats.org/officeDocument/2006/relationships/tags" Target="../tags/tag17.xml" /><Relationship Id="rId4" Type="http://schemas.openxmlformats.org/officeDocument/2006/relationships/tags" Target="../tags/tag18.xml" /><Relationship Id="rId5" Type="http://schemas.openxmlformats.org/officeDocument/2006/relationships/tags" Target="../tags/tag19.xml" /><Relationship Id="rId6" Type="http://schemas.openxmlformats.org/officeDocument/2006/relationships/tags" Target="../tags/tag20.xml" /><Relationship Id="rId7" Type="http://schemas.openxmlformats.org/officeDocument/2006/relationships/tags" Target="../tags/tag21.xml"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28.xml" /><Relationship Id="rId11" Type="http://schemas.openxmlformats.org/officeDocument/2006/relationships/tags" Target="../tags/tag29.xml" /><Relationship Id="rId12" Type="http://schemas.openxmlformats.org/officeDocument/2006/relationships/tags" Target="../tags/tag30.xml" /><Relationship Id="rId13" Type="http://schemas.openxmlformats.org/officeDocument/2006/relationships/slideMaster" Target="../slideMasters/slideMaster2.xml" /><Relationship Id="rId2" Type="http://schemas.openxmlformats.org/officeDocument/2006/relationships/tags" Target="../tags/tag22.xml" /><Relationship Id="rId3" Type="http://schemas.openxmlformats.org/officeDocument/2006/relationships/tags" Target="../tags/tag23.xml" /><Relationship Id="rId4" Type="http://schemas.openxmlformats.org/officeDocument/2006/relationships/image" Target="../media/image2.png" /><Relationship Id="rId5" Type="http://schemas.openxmlformats.org/officeDocument/2006/relationships/image" Target="../media/image3.svg" /><Relationship Id="rId6" Type="http://schemas.openxmlformats.org/officeDocument/2006/relationships/tags" Target="../tags/tag24.xml" /><Relationship Id="rId7" Type="http://schemas.openxmlformats.org/officeDocument/2006/relationships/tags" Target="../tags/tag25.xml" /><Relationship Id="rId8" Type="http://schemas.openxmlformats.org/officeDocument/2006/relationships/tags" Target="../tags/tag26.xml" /><Relationship Id="rId9" Type="http://schemas.openxmlformats.org/officeDocument/2006/relationships/tags" Target="../tags/tag27.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slideMaster" Target="../slideMasters/slideMaster2.xml" /><Relationship Id="rId2" Type="http://schemas.openxmlformats.org/officeDocument/2006/relationships/tags" Target="../tags/tag31.xml" /><Relationship Id="rId3" Type="http://schemas.openxmlformats.org/officeDocument/2006/relationships/tags" Target="../tags/tag32.xml" /><Relationship Id="rId4" Type="http://schemas.openxmlformats.org/officeDocument/2006/relationships/tags" Target="../tags/tag33.xml" /><Relationship Id="rId5" Type="http://schemas.openxmlformats.org/officeDocument/2006/relationships/tags" Target="../tags/tag34.xml" /><Relationship Id="rId6" Type="http://schemas.openxmlformats.org/officeDocument/2006/relationships/tags" Target="../tags/tag35.xml" /><Relationship Id="rId7" Type="http://schemas.openxmlformats.org/officeDocument/2006/relationships/tags" Target="../tags/tag36.xml" /><Relationship Id="rId8" Type="http://schemas.openxmlformats.org/officeDocument/2006/relationships/tags" Target="../tags/tag37.xml" /><Relationship Id="rId9" Type="http://schemas.openxmlformats.org/officeDocument/2006/relationships/tags" Target="../tags/tag38.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47.xml" /><Relationship Id="rId11" Type="http://schemas.openxmlformats.org/officeDocument/2006/relationships/tags" Target="../tags/tag48.xml" /><Relationship Id="rId12" Type="http://schemas.openxmlformats.org/officeDocument/2006/relationships/slideMaster" Target="../slideMasters/slideMaster2.xml" /><Relationship Id="rId2" Type="http://schemas.openxmlformats.org/officeDocument/2006/relationships/tags" Target="../tags/tag39.xml" /><Relationship Id="rId3" Type="http://schemas.openxmlformats.org/officeDocument/2006/relationships/tags" Target="../tags/tag40.xml" /><Relationship Id="rId4" Type="http://schemas.openxmlformats.org/officeDocument/2006/relationships/tags" Target="../tags/tag41.xml" /><Relationship Id="rId5" Type="http://schemas.openxmlformats.org/officeDocument/2006/relationships/tags" Target="../tags/tag42.xml" /><Relationship Id="rId6" Type="http://schemas.openxmlformats.org/officeDocument/2006/relationships/tags" Target="../tags/tag43.xml" /><Relationship Id="rId7" Type="http://schemas.openxmlformats.org/officeDocument/2006/relationships/tags" Target="../tags/tag44.xml" /><Relationship Id="rId8" Type="http://schemas.openxmlformats.org/officeDocument/2006/relationships/tags" Target="../tags/tag45.xml" /><Relationship Id="rId9" Type="http://schemas.openxmlformats.org/officeDocument/2006/relationships/tags" Target="../tags/tag46.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49.xml" /><Relationship Id="rId3" Type="http://schemas.openxmlformats.org/officeDocument/2006/relationships/tags" Target="../tags/tag50.xml" /><Relationship Id="rId4" Type="http://schemas.openxmlformats.org/officeDocument/2006/relationships/tags" Target="../tags/tag51.xml" /><Relationship Id="rId5" Type="http://schemas.openxmlformats.org/officeDocument/2006/relationships/tags" Target="../tags/tag52.xml" /><Relationship Id="rId6" Type="http://schemas.openxmlformats.org/officeDocument/2006/relationships/tags" Target="../tags/tag53.xml" /><Relationship Id="rId7" Type="http://schemas.openxmlformats.org/officeDocument/2006/relationships/tags" Target="../tags/tag54.xml" /><Relationship Id="rId8"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55.xml" /><Relationship Id="rId3" Type="http://schemas.openxmlformats.org/officeDocument/2006/relationships/tags" Target="../tags/tag56.xml" /><Relationship Id="rId4" Type="http://schemas.openxmlformats.org/officeDocument/2006/relationships/tags" Target="../tags/tag57.xml" /><Relationship Id="rId5" Type="http://schemas.openxmlformats.org/officeDocument/2006/relationships/tags" Target="../tags/tag58.xml" /><Relationship Id="rId6"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64.xml" /><Relationship Id="rId3" Type="http://schemas.openxmlformats.org/officeDocument/2006/relationships/tags" Target="../tags/tag65.xml" /><Relationship Id="rId4" Type="http://schemas.openxmlformats.org/officeDocument/2006/relationships/tags" Target="../tags/tag66.xml" /><Relationship Id="rId5" Type="http://schemas.openxmlformats.org/officeDocument/2006/relationships/tags" Target="../tags/tag67.xml" /><Relationship Id="rId6" Type="http://schemas.openxmlformats.org/officeDocument/2006/relationships/tags" Target="../tags/tag68.xml" /><Relationship Id="rId7" Type="http://schemas.openxmlformats.org/officeDocument/2006/relationships/tags" Target="../tags/tag69.xml" /><Relationship Id="rId8" Type="http://schemas.openxmlformats.org/officeDocument/2006/relationships/tags" Target="../tags/tag70.xml" /><Relationship Id="rId9"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slideMaster" Target="../slideMasters/slideMaster2.xml" /><Relationship Id="rId2" Type="http://schemas.openxmlformats.org/officeDocument/2006/relationships/tags" Target="../tags/tag71.xml" /><Relationship Id="rId3" Type="http://schemas.openxmlformats.org/officeDocument/2006/relationships/tags" Target="../tags/tag72.xml" /><Relationship Id="rId4" Type="http://schemas.openxmlformats.org/officeDocument/2006/relationships/tags" Target="../tags/tag73.xml" /><Relationship Id="rId5" Type="http://schemas.openxmlformats.org/officeDocument/2006/relationships/tags" Target="../tags/tag74.xml" /><Relationship Id="rId6" Type="http://schemas.openxmlformats.org/officeDocument/2006/relationships/tags" Target="../tags/tag75.xml" /><Relationship Id="rId7" Type="http://schemas.openxmlformats.org/officeDocument/2006/relationships/tags" Target="../tags/tag76.xml" /><Relationship Id="rId8" Type="http://schemas.openxmlformats.org/officeDocument/2006/relationships/tags" Target="../tags/tag77.xml" /><Relationship Id="rId9" Type="http://schemas.openxmlformats.org/officeDocument/2006/relationships/tags" Target="../tags/tag78.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A6AA483-6EF3-4A20-A155-B754977689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96C83CA-AFA4-4CDE-BB51-6DCD3B3227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C8953C6-8026-4D26-BEE9-B48B917EAB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7523AD9-FD6A-4191-BD18-4323364A56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1CC5B20-9010-48C5-B990-16B2BF95BE5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C38DECB-D7EE-4CB6-99C7-9E7A79265AE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493087A-2ECC-4E4E-9D4B-47348A96894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D6129D8-BE75-4883-A1FA-CD9A2A7843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6339F00-10D4-48ED-8713-EE6DB1389F5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85AFCE-691A-4CBC-9058-CF9A3F8677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0104A7-80EC-4154-A9B8-74CCB06C61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1" name=""/>
        <p:cNvGrpSpPr/>
        <p:nvPr/>
      </p:nvGrpSpPr>
      <p:grpSpPr>
        <a:xfrm>
          <a:off x="0" y="0"/>
          <a:ext cx="0" cy="0"/>
        </a:xfrm>
      </p:grpSpPr>
      <p:pic>
        <p:nvPicPr>
          <p:cNvPr id="24" name="VCG41N1410470348" descr="雪地上&#10;&#10;中度可信度描述已自动生成"/>
          <p:cNvPicPr>
            <a:picLocks noChangeAspect="1"/>
          </p:cNvPicPr>
          <p:nvPr>
            <p:custDataLst>
              <p:tags r:id="rId2"/>
            </p:custDataLst>
          </p:nvPr>
        </p:nvPicPr>
        <p:blipFill>
          <a:blip r:embed="rId1">
            <a:extLst>
              <a:ext uri="{28A0092B-C50C-407E-A947-70E740481C1C}">
                <a14:useLocalDpi xmlns:a14="http://schemas.microsoft.com/office/drawing/2010/main" val="0"/>
              </a:ext>
            </a:extLst>
          </a:blip>
          <a:srcRect l="2725" r="8387"/>
          <a:stretch>
            <a:fillRect/>
          </a:stretch>
        </p:blipFill>
        <p:spPr>
          <a:xfrm>
            <a:off x="0" y="0"/>
            <a:ext cx="12192000" cy="6858000"/>
          </a:xfrm>
          <a:prstGeom prst="rect">
            <a:avLst/>
          </a:prstGeom>
        </p:spPr>
      </p:pic>
      <p:cxnSp>
        <p:nvCxnSpPr>
          <p:cNvPr id="12" name="直接连接符 11"/>
          <p:cNvCxnSpPr/>
          <p:nvPr>
            <p:custDataLst>
              <p:tags r:id="rId3"/>
            </p:custDataLst>
          </p:nvPr>
        </p:nvCxnSpPr>
        <p:spPr>
          <a:xfrm flipH="1">
            <a:off x="1850886" y="1131036"/>
            <a:ext cx="0" cy="161365"/>
          </a:xfrm>
          <a:prstGeom prst="line">
            <a:avLst/>
          </a:prstGeom>
          <a:ln>
            <a:solidFill>
              <a:schemeClr val="lt1"/>
            </a:solidFill>
          </a:ln>
        </p:spPr>
        <p:style>
          <a:lnRef idx="1">
            <a:schemeClr val="accent1"/>
          </a:lnRef>
          <a:fillRef idx="0">
            <a:schemeClr val="accent1"/>
          </a:fillRef>
          <a:effectRef idx="0">
            <a:schemeClr val="accent1"/>
          </a:effectRef>
          <a:fontRef idx="minor">
            <a:schemeClr val="tx1"/>
          </a:fontRef>
        </p:style>
      </p:cxnSp>
      <p:sp>
        <p:nvSpPr>
          <p:cNvPr id="9" name="署名"/>
          <p:cNvSpPr txBox="1">
            <a:spLocks noGrp="1"/>
          </p:cNvSpPr>
          <p:nvPr>
            <p:ph type="body" idx="3" hasCustomPrompt="1"/>
            <p:custDataLst>
              <p:tags r:id="rId4"/>
            </p:custDataLst>
          </p:nvPr>
        </p:nvSpPr>
        <p:spPr>
          <a:xfrm>
            <a:off x="904875" y="3999865"/>
            <a:ext cx="2019300" cy="483870"/>
          </a:xfrm>
          <a:prstGeom prst="roundRect">
            <a:avLst>
              <a:gd name="adj" fmla="val 50000"/>
            </a:avLst>
          </a:prstGeom>
          <a:solidFill>
            <a:schemeClr val="accent1"/>
          </a:solidFill>
          <a:effectLst/>
        </p:spPr>
        <p:txBody>
          <a:bodyPr vert="horz" wrap="square" lIns="0" tIns="0" rIns="0" bIns="0" rtlCol="0" anchor="ctr" anchorCtr="0">
            <a:normAutofit/>
          </a:bodyPr>
          <a:lstStyle>
            <a:lvl1pPr marL="0" marR="0" lvl="0" algn="ctr" defTabSz="914400" rtl="0" eaLnBrk="1" fontAlgn="auto" latinLnBrk="0" hangingPunct="1">
              <a:lnSpc>
                <a:spcPct val="100000"/>
              </a:lnSpc>
              <a:buClrTx/>
              <a:buSzTx/>
              <a:buFontTx/>
              <a:buNone/>
              <a:defRPr kumimoji="0" lang="zh-CN" altLang="en-US" sz="1400" b="1" i="0" u="none" strike="noStrike" kern="1200" cap="none" spc="0" normalizeH="0" baseline="0" noProof="1">
                <a:solidFill>
                  <a:schemeClr val="lt1">
                    <a:lumMod val="100000"/>
                  </a:schemeClr>
                </a:solidFill>
                <a:latin typeface="+mj-ea"/>
                <a:ea typeface="+mj-ea"/>
                <a:cs typeface="MiSans Heavy" panose="00000a00000000000000" charset="-122"/>
                <a:sym typeface="+mn-ea"/>
              </a:defRPr>
            </a:lvl1pPr>
          </a:lstStyle>
          <a:p>
            <a:pPr lvl="0" algn="ctr">
              <a:buClrTx/>
              <a:buSzTx/>
              <a:buFontTx/>
            </a:pPr>
            <a:r>
              <a:rPr>
                <a:sym typeface="+mn-ea"/>
              </a:rPr>
              <a:t>单击此处编辑文本</a:t>
            </a:r>
            <a:endParaRPr>
              <a:sym typeface="+mn-ea"/>
            </a:endParaRPr>
          </a:p>
        </p:txBody>
      </p:sp>
      <p:sp>
        <p:nvSpPr>
          <p:cNvPr id="8" name="标题"/>
          <p:cNvSpPr txBox="1">
            <a:spLocks noGrp="1"/>
          </p:cNvSpPr>
          <p:nvPr>
            <p:ph type="title" idx="2" hasCustomPrompt="1"/>
            <p:custDataLst>
              <p:tags r:id="rId5"/>
            </p:custDataLst>
          </p:nvPr>
        </p:nvSpPr>
        <p:spPr>
          <a:xfrm>
            <a:off x="904875" y="2458720"/>
            <a:ext cx="7571105" cy="1189990"/>
          </a:xfrm>
          <a:prstGeom prst="rect">
            <a:avLst/>
          </a:prstGeom>
          <a:noFill/>
        </p:spPr>
        <p:txBody>
          <a:bodyPr vert="horz" wrap="square" lIns="0" tIns="0" rIns="0" bIns="0" rtlCol="0" anchor="t" anchorCtr="0">
            <a:normAutofit/>
          </a:bodyPr>
          <a:lstStyle>
            <a:lvl1pPr marL="0" marR="0" lvl="0" algn="l" defTabSz="914400" rtl="0" eaLnBrk="1" fontAlgn="auto" latinLnBrk="0" hangingPunct="1">
              <a:lnSpc>
                <a:spcPct val="100000"/>
              </a:lnSpc>
              <a:buClrTx/>
              <a:buSzTx/>
              <a:buFontTx/>
              <a:buNone/>
              <a:defRPr kumimoji="0" lang="zh-CN" altLang="en-US" sz="6000" b="1" i="0" u="none" strike="noStrike" kern="1200" cap="none" spc="0" normalizeH="0" baseline="0" noProof="1">
                <a:solidFill>
                  <a:schemeClr val="tx1">
                    <a:lumMod val="75000"/>
                    <a:lumOff val="25000"/>
                  </a:schemeClr>
                </a:solidFill>
                <a:latin typeface="+mj-ea"/>
                <a:ea typeface="+mj-ea"/>
                <a:cs typeface="MiSans Heavy" panose="00000a00000000000000" charset="-122"/>
                <a:sym typeface="+mn-ea"/>
              </a:defRPr>
            </a:lvl1pPr>
          </a:lstStyle>
          <a:p>
            <a:pPr lvl="0" algn="l">
              <a:buClrTx/>
              <a:buSzTx/>
              <a:buFontTx/>
            </a:pPr>
            <a:r>
              <a:rPr>
                <a:sym typeface="+mn-ea"/>
              </a:rPr>
              <a:t>单击此处编辑标题</a:t>
            </a:r>
            <a:endParaRPr>
              <a:sym typeface="+mn-ea"/>
            </a:endParaRPr>
          </a:p>
        </p:txBody>
      </p:sp>
      <p:sp>
        <p:nvSpPr>
          <p:cNvPr id="7" name="正文"/>
          <p:cNvSpPr txBox="1">
            <a:spLocks noGrp="1"/>
          </p:cNvSpPr>
          <p:nvPr>
            <p:ph type="body" idx="1" hasCustomPrompt="1"/>
            <p:custDataLst>
              <p:tags r:id="rId6"/>
            </p:custDataLst>
          </p:nvPr>
        </p:nvSpPr>
        <p:spPr>
          <a:xfrm>
            <a:off x="904875" y="1689735"/>
            <a:ext cx="7571105" cy="638175"/>
          </a:xfrm>
          <a:prstGeom prst="rect">
            <a:avLst/>
          </a:prstGeom>
          <a:noFill/>
        </p:spPr>
        <p:txBody>
          <a:bodyPr vert="horz" wrap="square" lIns="0" tIns="0" rIns="0" bIns="0" rtlCol="0" anchor="b" anchorCtr="0">
            <a:normAutofit/>
          </a:bodyPr>
          <a:lstStyle>
            <a:lvl1pPr marL="0" marR="0" lvl="0" algn="l" defTabSz="914400" rtl="0" eaLnBrk="1" fontAlgn="auto" latinLnBrk="0" hangingPunct="1">
              <a:lnSpc>
                <a:spcPct val="100000"/>
              </a:lnSpc>
              <a:buClrTx/>
              <a:buSzTx/>
              <a:buFontTx/>
              <a:buNone/>
              <a:defRPr kumimoji="0" lang="en-US" altLang="zh-CN" sz="2400" b="1" i="0" u="none" strike="noStrike" kern="1200" cap="none" spc="0" normalizeH="0" baseline="0" noProof="1">
                <a:solidFill>
                  <a:schemeClr val="accent1"/>
                </a:solidFill>
                <a:latin typeface="+mj-ea"/>
                <a:ea typeface="+mj-ea"/>
                <a:cs typeface="MiSans Heavy" panose="00000a00000000000000" charset="-122"/>
                <a:sym typeface="+mn-ea"/>
              </a:defRPr>
            </a:lvl1pPr>
          </a:lstStyle>
          <a:p>
            <a:pPr lvl="0" algn="l">
              <a:buClrTx/>
              <a:buSzTx/>
              <a:buFontTx/>
            </a:pPr>
            <a:r>
              <a:rPr err="1">
                <a:sym typeface="+mn-ea"/>
              </a:rPr>
              <a:t>单击此处编辑母版副标题样式</a:t>
            </a:r>
            <a:endParaRPr>
              <a:sym typeface="+mn-ea"/>
            </a:endParaRPr>
          </a:p>
        </p:txBody>
      </p:sp>
      <p:sp>
        <p:nvSpPr>
          <p:cNvPr id="4" name="日期占位符 3"/>
          <p:cNvSpPr>
            <a:spLocks noGrp="1"/>
          </p:cNvSpPr>
          <p:nvPr>
            <p:ph type="dt" sz="half" idx="10"/>
            <p:custDataLst>
              <p:tags r:id="rId7"/>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5" name="页脚占位符 4"/>
          <p:cNvSpPr>
            <a:spLocks noGrp="1"/>
          </p:cNvSpPr>
          <p:nvPr>
            <p:ph type="ftr" sz="quarter" idx="11"/>
            <p:custDataLst>
              <p:tags r:id="rId8"/>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9"/>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1" name=""/>
        <p:cNvGrpSpPr/>
        <p:nvPr/>
      </p:nvGrpSpPr>
      <p:grpSpPr>
        <a:xfrm>
          <a:off x="0" y="0"/>
          <a:ext cx="0" cy="0"/>
        </a:xfrm>
      </p:grpSpPr>
      <p:pic>
        <p:nvPicPr>
          <p:cNvPr id="10" name="PA-图片 4" descr="雪地上&#10;&#10;中度可信度描述已自动生成"/>
          <p:cNvPicPr>
            <a:picLocks noChangeAspect="1"/>
          </p:cNvPicPr>
          <p:nvPr>
            <p:custDataLst>
              <p:tags r:id="rId2"/>
            </p:custDataLst>
          </p:nvPr>
        </p:nvPicPr>
        <p:blipFill>
          <a:blip r:embed="rId1">
            <a:alphaModFix amt="40000"/>
            <a:extLst>
              <a:ext uri="{28A0092B-C50C-407E-A947-70E740481C1C}">
                <a14:useLocalDpi xmlns:a14="http://schemas.microsoft.com/office/drawing/2010/main" val="0"/>
              </a:ext>
            </a:extLst>
          </a:blip>
          <a:srcRect l="18252" t="17468" r="8387"/>
          <a:stretch>
            <a:fillRect/>
          </a:stretch>
        </p:blipFill>
        <p:spPr>
          <a:xfrm>
            <a:off x="0" y="0"/>
            <a:ext cx="12192000" cy="685800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9" name="PA-正文"/>
          <p:cNvSpPr txBox="1">
            <a:spLocks noGrp="1"/>
          </p:cNvSpPr>
          <p:nvPr>
            <p:ph idx="3"/>
            <p:custDataLst>
              <p:tags r:id="rId3"/>
            </p:custDataLst>
          </p:nvPr>
        </p:nvSpPr>
        <p:spPr>
          <a:xfrm>
            <a:off x="608330" y="1221740"/>
            <a:ext cx="10968990" cy="502793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12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MiSans Heavy" panose="00000a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pPr>
            <a:r>
              <a:rPr>
                <a:sym typeface="+mn-ea"/>
              </a:rPr>
              <a:t>单击此处编辑母版文本样式</a:t>
            </a:r>
            <a:endParaRPr>
              <a:sym typeface="+mn-ea"/>
            </a:endParaRPr>
          </a:p>
          <a:p>
            <a:pPr lvl="1">
              <a:spcBef>
                <a:spcPts val="1200"/>
              </a:spcBef>
              <a:spcAft>
                <a:spcPct val="0"/>
              </a:spcAft>
            </a:pPr>
            <a:r>
              <a:rPr err="1">
                <a:sym typeface="+mn-ea"/>
              </a:rPr>
              <a:t>第二级</a:t>
            </a:r>
            <a:endParaRPr>
              <a:sym typeface="+mn-ea"/>
            </a:endParaRPr>
          </a:p>
          <a:p>
            <a:pPr lvl="2">
              <a:spcBef>
                <a:spcPts val="1200"/>
              </a:spcBef>
              <a:spcAft>
                <a:spcPct val="0"/>
              </a:spcAft>
            </a:pPr>
            <a:r>
              <a:rPr err="1">
                <a:sym typeface="+mn-ea"/>
              </a:rPr>
              <a:t>第三级</a:t>
            </a:r>
            <a:endParaRPr>
              <a:sym typeface="+mn-ea"/>
            </a:endParaRPr>
          </a:p>
          <a:p>
            <a:pPr lvl="3">
              <a:spcBef>
                <a:spcPts val="1200"/>
              </a:spcBef>
              <a:spcAft>
                <a:spcPct val="0"/>
              </a:spcAft>
            </a:pPr>
            <a:r>
              <a:rPr err="1">
                <a:sym typeface="+mn-ea"/>
              </a:rPr>
              <a:t>第四级</a:t>
            </a:r>
            <a:endParaRPr>
              <a:sym typeface="+mn-ea"/>
            </a:endParaRPr>
          </a:p>
          <a:p>
            <a:pPr lvl="4">
              <a:spcBef>
                <a:spcPts val="1200"/>
              </a:spcBef>
              <a:spcAft>
                <a:spcPct val="0"/>
              </a:spcAft>
            </a:pPr>
            <a:r>
              <a:rPr err="1">
                <a:sym typeface="+mn-ea"/>
              </a:rPr>
              <a:t>第五级</a:t>
            </a:r>
            <a:endParaRPr>
              <a:sym typeface="+mn-ea"/>
            </a:endParaRPr>
          </a:p>
        </p:txBody>
      </p:sp>
      <p:sp>
        <p:nvSpPr>
          <p:cNvPr id="8" name="PA-标题"/>
          <p:cNvSpPr txBox="1">
            <a:spLocks noGrp="1"/>
          </p:cNvSpPr>
          <p:nvPr>
            <p:ph type="title" idx="2"/>
            <p:custDataLst>
              <p:tags r:id="rId4"/>
            </p:custDataLst>
          </p:nvPr>
        </p:nvSpPr>
        <p:spPr>
          <a:xfrm>
            <a:off x="869315" y="523875"/>
            <a:ext cx="10708005" cy="583565"/>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00000"/>
              </a:lnSpc>
              <a:buClrTx/>
              <a:buSzTx/>
              <a:buFontTx/>
              <a:buNone/>
              <a:defRPr kumimoji="0" lang="zh-CN" altLang="en-US" sz="3200" b="1" i="0" u="none" strike="noStrike" kern="1200" cap="none" spc="0" normalizeH="0" baseline="0" noProof="1">
                <a:solidFill>
                  <a:schemeClr val="accent1"/>
                </a:solidFill>
                <a:latin typeface="+mj-lt"/>
                <a:ea typeface="+mj-ea"/>
                <a:cs typeface="MiSans Heavy" panose="00000a00000000000000" charset="-122"/>
                <a:sym typeface="+mn-ea"/>
              </a:defRPr>
            </a:lvl1pPr>
          </a:lstStyle>
          <a:p>
            <a:pPr lvl="0" algn="l">
              <a:buClrTx/>
              <a:buSzTx/>
              <a:buFontTx/>
            </a:pPr>
            <a:r>
              <a:rPr>
                <a:sym typeface="+mn-ea"/>
              </a:rPr>
              <a:t>单击此处编辑母版标题样式</a:t>
            </a:r>
            <a:endParaRPr>
              <a:sym typeface="+mn-ea"/>
            </a:endParaRPr>
          </a:p>
        </p:txBody>
      </p:sp>
      <p:sp>
        <p:nvSpPr>
          <p:cNvPr id="7" name="PA-矩形 1"/>
          <p:cNvSpPr/>
          <p:nvPr>
            <p:custDataLst>
              <p:tags r:id="rId5"/>
            </p:custDataLst>
          </p:nvPr>
        </p:nvSpPr>
        <p:spPr>
          <a:xfrm>
            <a:off x="578485" y="599440"/>
            <a:ext cx="108000" cy="432000"/>
          </a:xfrm>
          <a:prstGeom prst="rect">
            <a:avLst/>
          </a:prstGeom>
          <a:solidFill>
            <a:schemeClr val="accent2"/>
          </a:solidFill>
          <a:ln>
            <a:noFill/>
            <a:prstDash val="solid"/>
          </a:ln>
          <a:effectLst>
            <a:outerShdw blurRad="203200" dist="101600" dir="8100000" algn="tr" rotWithShape="0">
              <a:srgbClr val="FF5DA9">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 name="日期占位符 3"/>
          <p:cNvSpPr>
            <a:spLocks noGrp="1"/>
          </p:cNvSpPr>
          <p:nvPr>
            <p:ph type="dt" sz="half" idx="10"/>
            <p:custDataLst>
              <p:tags r:id="rId6"/>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5" name="页脚占位符 4"/>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8"/>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1" name=""/>
        <p:cNvGrpSpPr/>
        <p:nvPr/>
      </p:nvGrpSpPr>
      <p:grpSpPr>
        <a:xfrm>
          <a:off x="0" y="0"/>
          <a:ext cx="0" cy="0"/>
        </a:xfrm>
      </p:grpSpPr>
      <p:pic>
        <p:nvPicPr>
          <p:cNvPr id="37" name="图片 36" descr="雪地上&#10;&#10;中度可信度描述已自动生成"/>
          <p:cNvPicPr>
            <a:picLocks noChangeAspect="1"/>
          </p:cNvPicPr>
          <p:nvPr>
            <p:custDataLst>
              <p:tags r:id="rId2"/>
            </p:custDataLst>
          </p:nvPr>
        </p:nvPicPr>
        <p:blipFill>
          <a:blip r:embed="rId1">
            <a:alphaModFix amt="40000"/>
            <a:extLst>
              <a:ext uri="{28A0092B-C50C-407E-A947-70E740481C1C}">
                <a14:useLocalDpi xmlns:a14="http://schemas.microsoft.com/office/drawing/2010/main" val="0"/>
              </a:ext>
            </a:extLst>
          </a:blip>
          <a:srcRect l="18252" t="17468" r="8387"/>
          <a:stretch>
            <a:fillRect/>
          </a:stretch>
        </p:blipFill>
        <p:spPr>
          <a:xfrm>
            <a:off x="0" y="0"/>
            <a:ext cx="12192000" cy="685800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7" name="副标题"/>
          <p:cNvSpPr txBox="1">
            <a:spLocks noGrp="1"/>
          </p:cNvSpPr>
          <p:nvPr>
            <p:ph type="body" idx="2" hasCustomPrompt="1"/>
            <p:custDataLst>
              <p:tags r:id="rId3"/>
            </p:custDataLst>
          </p:nvPr>
        </p:nvSpPr>
        <p:spPr>
          <a:xfrm>
            <a:off x="798830" y="523875"/>
            <a:ext cx="1866265" cy="342900"/>
          </a:xfrm>
          <a:prstGeom prst="rect">
            <a:avLst/>
          </a:prstGeom>
          <a:noFill/>
        </p:spPr>
        <p:txBody>
          <a:bodyPr vert="horz" wrap="square" lIns="107950" tIns="0" rIns="91440" bIns="0" rtlCol="0" anchor="b" anchorCtr="0">
            <a:normAutofit/>
          </a:bodyPr>
          <a:lstStyle>
            <a:lvl1pPr marL="0" marR="0" lvl="0" algn="l" defTabSz="914400" rtl="0" eaLnBrk="1" fontAlgn="auto" latinLnBrk="0" hangingPunct="1">
              <a:lnSpc>
                <a:spcPct val="100000"/>
              </a:lnSpc>
              <a:buClrTx/>
              <a:buSzTx/>
              <a:buFontTx/>
              <a:buNone/>
              <a:defRPr kumimoji="0" lang="en-US" altLang="zh-CN" sz="1800" b="1" i="0" u="none" strike="noStrike" kern="1200" cap="none" spc="0" normalizeH="0" baseline="0" noProof="1">
                <a:solidFill>
                  <a:schemeClr val="accent1"/>
                </a:solidFill>
                <a:latin typeface="+mj-ea"/>
                <a:ea typeface="+mj-ea"/>
                <a:cs typeface="MiSans Heavy" panose="00000a00000000000000" charset="-122"/>
                <a:sym typeface="+mn-ea"/>
              </a:defRPr>
            </a:lvl1pPr>
          </a:lstStyle>
          <a:p>
            <a:pPr lvl="0" algn="l">
              <a:buClrTx/>
              <a:buSzTx/>
              <a:buFontTx/>
            </a:pPr>
            <a:r>
              <a:rPr err="1">
                <a:sym typeface="+mn-ea"/>
              </a:rPr>
              <a:t>单击编辑副标题</a:t>
            </a:r>
            <a:endParaRPr>
              <a:sym typeface="+mn-ea"/>
            </a:endParaRPr>
          </a:p>
        </p:txBody>
      </p:sp>
      <p:sp>
        <p:nvSpPr>
          <p:cNvPr id="6" name="标题"/>
          <p:cNvSpPr txBox="1">
            <a:spLocks noGrp="1"/>
          </p:cNvSpPr>
          <p:nvPr>
            <p:ph type="title" idx="1" hasCustomPrompt="1"/>
            <p:custDataLst>
              <p:tags r:id="rId4"/>
            </p:custDataLst>
          </p:nvPr>
        </p:nvSpPr>
        <p:spPr>
          <a:xfrm>
            <a:off x="798830" y="866775"/>
            <a:ext cx="1866265" cy="1059815"/>
          </a:xfrm>
          <a:prstGeom prst="rect">
            <a:avLst/>
          </a:prstGeom>
          <a:noFill/>
        </p:spPr>
        <p:txBody>
          <a:bodyPr wrap="square" lIns="0" tIns="0" rIns="0" bIns="0" rtlCol="0" anchor="b" anchorCtr="0">
            <a:normAutofit/>
          </a:bodyPr>
          <a:lstStyle>
            <a:lvl1pPr marL="0" marR="0" algn="l" defTabSz="914400" rtl="0" eaLnBrk="1" fontAlgn="auto" latinLnBrk="0" hangingPunct="1">
              <a:lnSpc>
                <a:spcPct val="100000"/>
              </a:lnSpc>
              <a:buClrTx/>
              <a:buSzTx/>
              <a:buFontTx/>
              <a:buNone/>
              <a:defRPr kumimoji="0" lang="zh-CN" altLang="en-US" sz="6000" b="1" i="0" u="none" strike="noStrike" kern="1200" cap="none" spc="0" normalizeH="0" baseline="0" noProof="1">
                <a:solidFill>
                  <a:schemeClr val="tx1">
                    <a:lumMod val="75000"/>
                    <a:lumOff val="25000"/>
                  </a:schemeClr>
                </a:solidFill>
                <a:latin typeface="+mj-ea"/>
                <a:ea typeface="+mj-ea"/>
                <a:cs typeface="MiSans Heavy" panose="00000a00000000000000" charset="-122"/>
              </a:defRPr>
            </a:lvl1pPr>
          </a:lstStyle>
          <a:p>
            <a:pPr lvl="0"/>
            <a:r>
              <a:rPr>
                <a:sym typeface="+mn-ea"/>
              </a:rPr>
              <a:t>标题</a:t>
            </a:r>
            <a:endParaRPr>
              <a:sym typeface="+mn-ea"/>
            </a:endParaRPr>
          </a:p>
        </p:txBody>
      </p:sp>
      <p:sp>
        <p:nvSpPr>
          <p:cNvPr id="3" name="日期占位符 2"/>
          <p:cNvSpPr>
            <a:spLocks noGrp="1"/>
          </p:cNvSpPr>
          <p:nvPr>
            <p:ph type="dt" sz="half" idx="10"/>
            <p:custDataLst>
              <p:tags r:id="rId5"/>
            </p:custDataLst>
          </p:nvPr>
        </p:nvSpPr>
        <p:spPr>
          <a:xfrm>
            <a:off x="838200" y="6356350"/>
            <a:ext cx="2743200" cy="365125"/>
          </a:xfrm>
        </p:spPr>
        <p:txBody>
          <a:bodyPr/>
          <a:lstStyle/>
          <a:p>
            <a:fld id="{263DB197-84B0-484E-9C0F-88358ECCB797}"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a:xfrm>
            <a:off x="4038600" y="6356350"/>
            <a:ext cx="4114800" cy="365125"/>
          </a:xfrm>
        </p:spPr>
        <p:txBody>
          <a:bodyPr/>
          <a:lstStyle/>
          <a:p>
            <a:endParaRPr lang="zh-CN" altLang="en-US"/>
          </a:p>
        </p:txBody>
      </p:sp>
      <p:sp>
        <p:nvSpPr>
          <p:cNvPr id="5" name="灯片编号占位符 4"/>
          <p:cNvSpPr>
            <a:spLocks noGrp="1"/>
          </p:cNvSpPr>
          <p:nvPr>
            <p:ph type="sldNum" sz="quarter" idx="12"/>
            <p:custDataLst>
              <p:tags r:id="rId7"/>
            </p:custDataLst>
          </p:nvPr>
        </p:nvSpPr>
        <p:spPr>
          <a:xfrm>
            <a:off x="8610600" y="6356350"/>
            <a:ext cx="2743200" cy="365125"/>
          </a:xfrm>
        </p:spPr>
        <p:txBody>
          <a:bodyPr/>
          <a:lstStyle/>
          <a:p>
            <a:fld id="{E077DA78-E013-4A8C-AD75-63A150561B10}"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1" name=""/>
        <p:cNvGrpSpPr/>
        <p:nvPr/>
      </p:nvGrpSpPr>
      <p:grpSpPr>
        <a:xfrm>
          <a:off x="0" y="0"/>
          <a:ext cx="0" cy="0"/>
        </a:xfrm>
      </p:grpSpPr>
      <p:pic>
        <p:nvPicPr>
          <p:cNvPr id="24" name="图片 23" descr="雪地上&#10;&#10;中度可信度描述已自动生成"/>
          <p:cNvPicPr>
            <a:picLocks noChangeAspect="1"/>
          </p:cNvPicPr>
          <p:nvPr>
            <p:custDataLst>
              <p:tags r:id="rId2"/>
            </p:custDataLst>
          </p:nvPr>
        </p:nvPicPr>
        <p:blipFill>
          <a:blip r:embed="rId1">
            <a:extLst>
              <a:ext uri="{28A0092B-C50C-407E-A947-70E740481C1C}">
                <a14:useLocalDpi xmlns:a14="http://schemas.microsoft.com/office/drawing/2010/main" val="0"/>
              </a:ext>
            </a:extLst>
          </a:blip>
          <a:srcRect l="2725" r="8387"/>
          <a:stretch>
            <a:fillRect/>
          </a:stretch>
        </p:blipFill>
        <p:spPr>
          <a:xfrm>
            <a:off x="0" y="0"/>
            <a:ext cx="12192000" cy="6858000"/>
          </a:xfrm>
          <a:prstGeom prst="rect">
            <a:avLst/>
          </a:prstGeom>
        </p:spPr>
      </p:pic>
      <p:cxnSp>
        <p:nvCxnSpPr>
          <p:cNvPr id="12" name="直接连接符 11"/>
          <p:cNvCxnSpPr/>
          <p:nvPr>
            <p:custDataLst>
              <p:tags r:id="rId3"/>
            </p:custDataLst>
          </p:nvPr>
        </p:nvCxnSpPr>
        <p:spPr>
          <a:xfrm flipH="1">
            <a:off x="1633716" y="1346936"/>
            <a:ext cx="0" cy="161365"/>
          </a:xfrm>
          <a:prstGeom prst="line">
            <a:avLst/>
          </a:prstGeom>
          <a:ln>
            <a:solidFill>
              <a:schemeClr val="lt1"/>
            </a:solidFill>
          </a:ln>
        </p:spPr>
        <p:style>
          <a:lnRef idx="1">
            <a:schemeClr val="accent1"/>
          </a:lnRef>
          <a:fillRef idx="0">
            <a:schemeClr val="accent1"/>
          </a:fillRef>
          <a:effectRef idx="0">
            <a:schemeClr val="accent1"/>
          </a:effectRef>
          <a:fontRef idx="minor">
            <a:schemeClr val="tx1"/>
          </a:fontRef>
        </p:style>
      </p:cxnSp>
      <p:pic>
        <p:nvPicPr>
          <p:cNvPr id="53" name="图形 52"/>
          <p:cNvPicPr>
            <a:picLocks noChangeAspect="1"/>
          </p:cNvPicPr>
          <p:nvPr>
            <p:custDataLst>
              <p:tags r:id="rId6"/>
            </p:custDataLst>
          </p:nvPr>
        </p:nvPicPr>
        <p:blipFill>
          <a:blip r:embed="rId4">
            <a:extLst>
              <a:ext uri="{96DAC541-7B7A-43D3-8B79-37D633B846F1}">
                <asvg:svgBlip xmlns:asvg="http://schemas.microsoft.com/office/drawing/2016/SVG/main" r:embed="rId5"/>
              </a:ext>
              <a:ext uri="{28A0092B-C50C-407E-A947-70E740481C1C}">
                <a14:useLocalDpi xmlns:a14="http://schemas.microsoft.com/office/drawing/2010/main" val="0"/>
              </a:ext>
            </a:extLst>
          </a:blip>
          <a:stretch>
            <a:fillRect/>
          </a:stretch>
        </p:blipFill>
        <p:spPr>
          <a:xfrm>
            <a:off x="11308915" y="6143342"/>
            <a:ext cx="187891" cy="187891"/>
          </a:xfrm>
          <a:prstGeom prst="rect">
            <a:avLst/>
          </a:prstGeom>
        </p:spPr>
      </p:pic>
      <p:cxnSp>
        <p:nvCxnSpPr>
          <p:cNvPr id="9" name="直接连接符 8"/>
          <p:cNvCxnSpPr/>
          <p:nvPr>
            <p:custDataLst>
              <p:tags r:id="rId7"/>
            </p:custDataLst>
          </p:nvPr>
        </p:nvCxnSpPr>
        <p:spPr>
          <a:xfrm>
            <a:off x="857760" y="4520059"/>
            <a:ext cx="576901"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8" name="节编号"/>
          <p:cNvSpPr txBox="1">
            <a:spLocks noGrp="1"/>
          </p:cNvSpPr>
          <p:nvPr>
            <p:ph type="body" idx="2" hasCustomPrompt="1"/>
            <p:custDataLst>
              <p:tags r:id="rId8"/>
            </p:custDataLst>
          </p:nvPr>
        </p:nvSpPr>
        <p:spPr>
          <a:xfrm>
            <a:off x="857885" y="1802130"/>
            <a:ext cx="6318885" cy="521970"/>
          </a:xfrm>
          <a:prstGeom prst="rect">
            <a:avLst/>
          </a:prstGeom>
          <a:noFill/>
        </p:spPr>
        <p:txBody>
          <a:bodyPr vert="horz" wrap="square" lIns="0" tIns="0" rIns="0" bIns="0" rtlCol="0" anchor="b" anchorCtr="0">
            <a:normAutofit/>
          </a:bodyPr>
          <a:lstStyle>
            <a:lvl1pPr marL="0" marR="0" lvl="0" algn="l" defTabSz="914400" rtl="0" eaLnBrk="1" fontAlgn="auto" latinLnBrk="0" hangingPunct="1">
              <a:lnSpc>
                <a:spcPct val="100000"/>
              </a:lnSpc>
              <a:buClrTx/>
              <a:buSzTx/>
              <a:buFontTx/>
              <a:buNone/>
              <a:defRPr kumimoji="0" lang="en-US" altLang="zh-CN" sz="3200" b="1" i="0" u="none" strike="noStrike" kern="1200" cap="none" spc="0" normalizeH="0" baseline="0" noProof="1">
                <a:solidFill>
                  <a:schemeClr val="accent1"/>
                </a:solidFill>
                <a:latin typeface="+mj-ea"/>
                <a:ea typeface="+mj-ea"/>
                <a:cs typeface="MiSans Heavy" panose="00000a00000000000000" charset="-122"/>
                <a:sym typeface="+mn-ea"/>
              </a:defRPr>
            </a:lvl1pPr>
          </a:lstStyle>
          <a:p>
            <a:pPr lvl="0" algn="l">
              <a:buClrTx/>
              <a:buSzTx/>
              <a:buFontTx/>
            </a:pPr>
            <a:r>
              <a:rPr err="1">
                <a:sym typeface="+mn-ea"/>
              </a:rPr>
              <a:t>编辑节编号</a:t>
            </a:r>
            <a:endParaRPr>
              <a:sym typeface="+mn-ea"/>
            </a:endParaRPr>
          </a:p>
        </p:txBody>
      </p:sp>
      <p:sp>
        <p:nvSpPr>
          <p:cNvPr id="7" name="标题"/>
          <p:cNvSpPr txBox="1">
            <a:spLocks noGrp="1"/>
          </p:cNvSpPr>
          <p:nvPr>
            <p:ph type="title" idx="1" hasCustomPrompt="1"/>
            <p:custDataLst>
              <p:tags r:id="rId9"/>
            </p:custDataLst>
          </p:nvPr>
        </p:nvSpPr>
        <p:spPr>
          <a:xfrm>
            <a:off x="857250" y="2505075"/>
            <a:ext cx="6318885" cy="1572895"/>
          </a:xfrm>
          <a:prstGeom prst="rect">
            <a:avLst/>
          </a:prstGeom>
          <a:noFill/>
        </p:spPr>
        <p:txBody>
          <a:bodyPr vert="horz" wrap="square" lIns="0" tIns="0" rIns="0" bIns="0" rtlCol="0" anchor="t" anchorCtr="0">
            <a:noAutofit/>
          </a:bodyPr>
          <a:lstStyle>
            <a:lvl1pPr marL="0" marR="0" lvl="0" algn="l" defTabSz="914400" rtl="0" eaLnBrk="1" fontAlgn="auto" latinLnBrk="0" hangingPunct="1">
              <a:lnSpc>
                <a:spcPct val="100000"/>
              </a:lnSpc>
              <a:buClrTx/>
              <a:buSzTx/>
              <a:buFontTx/>
              <a:buNone/>
              <a:defRPr kumimoji="0" lang="zh-CN" altLang="en-US" sz="6000" b="1" i="0" u="none" strike="noStrike" kern="1200" cap="none" spc="0" normalizeH="0" baseline="0" noProof="1">
                <a:solidFill>
                  <a:schemeClr val="tx1">
                    <a:lumMod val="75000"/>
                    <a:lumOff val="25000"/>
                  </a:schemeClr>
                </a:solidFill>
                <a:latin typeface="+mj-ea"/>
                <a:ea typeface="+mj-ea"/>
                <a:cs typeface="MiSans Heavy" panose="00000a00000000000000" charset="-122"/>
                <a:sym typeface="+mn-ea"/>
              </a:defRPr>
            </a:lvl1pPr>
          </a:lstStyle>
          <a:p>
            <a:pPr lvl="0" algn="l">
              <a:buClrTx/>
              <a:buSzTx/>
              <a:buFontTx/>
            </a:pPr>
            <a:r>
              <a:rPr>
                <a:sym typeface="+mn-ea"/>
              </a:rPr>
              <a:t>单击此处编辑标题</a:t>
            </a:r>
            <a:endParaRPr>
              <a:sym typeface="+mn-ea"/>
            </a:endParaRPr>
          </a:p>
        </p:txBody>
      </p:sp>
      <p:sp>
        <p:nvSpPr>
          <p:cNvPr id="4" name="日期占位符 3"/>
          <p:cNvSpPr>
            <a:spLocks noGrp="1"/>
          </p:cNvSpPr>
          <p:nvPr>
            <p:ph type="dt" sz="half" idx="10"/>
            <p:custDataLst>
              <p:tags r:id="rId10"/>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5" name="页脚占位符 4"/>
          <p:cNvSpPr>
            <a:spLocks noGrp="1"/>
          </p:cNvSpPr>
          <p:nvPr>
            <p:ph type="ftr" sz="quarter" idx="11"/>
            <p:custDataLst>
              <p:tags r:id="rId11"/>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12"/>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1" name=""/>
        <p:cNvGrpSpPr/>
        <p:nvPr/>
      </p:nvGrpSpPr>
      <p:grpSpPr>
        <a:xfrm>
          <a:off x="0" y="0"/>
          <a:ext cx="0" cy="0"/>
        </a:xfrm>
      </p:grpSpPr>
      <p:pic>
        <p:nvPicPr>
          <p:cNvPr id="12" name="图片 11" descr="雪地上&#10;&#10;中度可信度描述已自动生成"/>
          <p:cNvPicPr>
            <a:picLocks noChangeAspect="1"/>
          </p:cNvPicPr>
          <p:nvPr>
            <p:custDataLst>
              <p:tags r:id="rId2"/>
            </p:custDataLst>
          </p:nvPr>
        </p:nvPicPr>
        <p:blipFill>
          <a:blip r:embed="rId1">
            <a:alphaModFix amt="40000"/>
            <a:extLst>
              <a:ext uri="{28A0092B-C50C-407E-A947-70E740481C1C}">
                <a14:useLocalDpi xmlns:a14="http://schemas.microsoft.com/office/drawing/2010/main" val="0"/>
              </a:ext>
            </a:extLst>
          </a:blip>
          <a:srcRect l="18252" t="17468" r="8387"/>
          <a:stretch>
            <a:fillRect/>
          </a:stretch>
        </p:blipFill>
        <p:spPr>
          <a:xfrm>
            <a:off x="0" y="0"/>
            <a:ext cx="12192000" cy="685800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11" name="标题"/>
          <p:cNvSpPr txBox="1">
            <a:spLocks noGrp="1"/>
          </p:cNvSpPr>
          <p:nvPr>
            <p:ph type="title" idx="4"/>
            <p:custDataLst>
              <p:tags r:id="rId3"/>
            </p:custDataLst>
          </p:nvPr>
        </p:nvSpPr>
        <p:spPr>
          <a:xfrm>
            <a:off x="869315" y="523875"/>
            <a:ext cx="10708005" cy="583565"/>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accent1"/>
                </a:solidFill>
                <a:latin typeface="+mj-ea"/>
                <a:ea typeface="+mj-ea"/>
                <a:cs typeface="+mn-cs"/>
                <a:sym typeface="+mn-ea"/>
              </a:defRPr>
            </a:lvl1pPr>
          </a:lstStyle>
          <a:p>
            <a:pPr lvl="0" algn="l">
              <a:buClrTx/>
              <a:buSzTx/>
              <a:buFontTx/>
            </a:pPr>
            <a:r>
              <a:rPr>
                <a:sym typeface="+mn-ea"/>
              </a:rPr>
              <a:t>单击此处编辑母版标题样式</a:t>
            </a:r>
            <a:endParaRPr>
              <a:sym typeface="+mn-ea"/>
            </a:endParaRPr>
          </a:p>
        </p:txBody>
      </p:sp>
      <p:sp>
        <p:nvSpPr>
          <p:cNvPr id="10" name="矩形 9"/>
          <p:cNvSpPr/>
          <p:nvPr>
            <p:custDataLst>
              <p:tags r:id="rId4"/>
            </p:custDataLst>
          </p:nvPr>
        </p:nvSpPr>
        <p:spPr>
          <a:xfrm>
            <a:off x="578485" y="599440"/>
            <a:ext cx="108000" cy="432000"/>
          </a:xfrm>
          <a:prstGeom prst="rect">
            <a:avLst/>
          </a:prstGeom>
          <a:solidFill>
            <a:schemeClr val="accent2"/>
          </a:solidFill>
          <a:ln>
            <a:noFill/>
            <a:prstDash val="solid"/>
          </a:ln>
          <a:effectLst>
            <a:outerShdw blurRad="203200" dist="101600" dir="8100000" algn="tr" rotWithShape="0">
              <a:srgbClr val="FF5DA9">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正文"/>
          <p:cNvSpPr txBox="1">
            <a:spLocks noGrp="1"/>
          </p:cNvSpPr>
          <p:nvPr>
            <p:ph idx="2"/>
            <p:custDataLst>
              <p:tags r:id="rId5"/>
            </p:custDataLst>
          </p:nvPr>
        </p:nvSpPr>
        <p:spPr>
          <a:xfrm>
            <a:off x="6400805"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mn-cs"/>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8" name="正文"/>
          <p:cNvSpPr txBox="1">
            <a:spLocks noGrp="1"/>
          </p:cNvSpPr>
          <p:nvPr>
            <p:ph idx="1"/>
            <p:custDataLst>
              <p:tags r:id="rId6"/>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mn-cs"/>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5" name="日期占位符 4"/>
          <p:cNvSpPr>
            <a:spLocks noGrp="1"/>
          </p:cNvSpPr>
          <p:nvPr>
            <p:ph type="dt" sz="half" idx="10"/>
            <p:custDataLst>
              <p:tags r:id="rId7"/>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6" name="页脚占位符 5"/>
          <p:cNvSpPr>
            <a:spLocks noGrp="1"/>
          </p:cNvSpPr>
          <p:nvPr>
            <p:ph type="ftr" sz="quarter" idx="11"/>
            <p:custDataLst>
              <p:tags r:id="rId8"/>
            </p:custDataLst>
          </p:nvPr>
        </p:nvSpPr>
        <p:spPr>
          <a:xfrm>
            <a:off x="4038600" y="6356350"/>
            <a:ext cx="4114800" cy="365125"/>
          </a:xfrm>
        </p:spPr>
        <p:txBody>
          <a:bodyPr/>
          <a:lstStyle/>
          <a:p>
            <a:endParaRPr lang="zh-CN" altLang="en-US"/>
          </a:p>
        </p:txBody>
      </p:sp>
      <p:sp>
        <p:nvSpPr>
          <p:cNvPr id="7" name="灯片编号占位符 6"/>
          <p:cNvSpPr>
            <a:spLocks noGrp="1"/>
          </p:cNvSpPr>
          <p:nvPr>
            <p:ph type="sldNum" sz="quarter" idx="12"/>
            <p:custDataLst>
              <p:tags r:id="rId9"/>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1" name=""/>
        <p:cNvGrpSpPr/>
        <p:nvPr/>
      </p:nvGrpSpPr>
      <p:grpSpPr>
        <a:xfrm>
          <a:off x="0" y="0"/>
          <a:ext cx="0" cy="0"/>
        </a:xfrm>
      </p:grpSpPr>
      <p:pic>
        <p:nvPicPr>
          <p:cNvPr id="16" name="图片 15" descr="雪地上&#10;&#10;中度可信度描述已自动生成"/>
          <p:cNvPicPr>
            <a:picLocks noChangeAspect="1"/>
          </p:cNvPicPr>
          <p:nvPr>
            <p:custDataLst>
              <p:tags r:id="rId2"/>
            </p:custDataLst>
          </p:nvPr>
        </p:nvPicPr>
        <p:blipFill>
          <a:blip r:embed="rId1">
            <a:alphaModFix amt="40000"/>
            <a:extLst>
              <a:ext uri="{28A0092B-C50C-407E-A947-70E740481C1C}">
                <a14:useLocalDpi xmlns:a14="http://schemas.microsoft.com/office/drawing/2010/main" val="0"/>
              </a:ext>
            </a:extLst>
          </a:blip>
          <a:srcRect l="18252" t="17468" r="8387"/>
          <a:stretch>
            <a:fillRect/>
          </a:stretch>
        </p:blipFill>
        <p:spPr>
          <a:xfrm>
            <a:off x="0" y="0"/>
            <a:ext cx="12192000" cy="685800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15" name="标题"/>
          <p:cNvSpPr txBox="1">
            <a:spLocks noGrp="1"/>
          </p:cNvSpPr>
          <p:nvPr>
            <p:ph type="title" idx="6"/>
            <p:custDataLst>
              <p:tags r:id="rId3"/>
            </p:custDataLst>
          </p:nvPr>
        </p:nvSpPr>
        <p:spPr>
          <a:xfrm>
            <a:off x="6235065" y="1354455"/>
            <a:ext cx="5342255" cy="47498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j-ea"/>
                <a:ea typeface="+mj-ea"/>
                <a:cs typeface="MiSans Heavy" panose="00000a00000000000000" charset="-122"/>
              </a:defRPr>
            </a:lvl1pPr>
          </a:lstStyle>
          <a:p>
            <a:pPr lvl="0"/>
            <a:r>
              <a:rPr>
                <a:sym typeface="+mn-ea"/>
              </a:rPr>
              <a:t>单击此处编辑母版标题样式</a:t>
            </a:r>
            <a:endParaRPr>
              <a:sym typeface="+mn-ea"/>
            </a:endParaRPr>
          </a:p>
        </p:txBody>
      </p:sp>
      <p:sp>
        <p:nvSpPr>
          <p:cNvPr id="14" name="标题"/>
          <p:cNvSpPr txBox="1">
            <a:spLocks noGrp="1"/>
          </p:cNvSpPr>
          <p:nvPr>
            <p:ph type="title" idx="5"/>
            <p:custDataLst>
              <p:tags r:id="rId4"/>
            </p:custDataLst>
          </p:nvPr>
        </p:nvSpPr>
        <p:spPr>
          <a:xfrm>
            <a:off x="608330" y="1354455"/>
            <a:ext cx="5342255" cy="47498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j-ea"/>
                <a:ea typeface="+mj-ea"/>
                <a:cs typeface="MiSans Heavy" panose="00000a00000000000000" charset="-122"/>
              </a:defRPr>
            </a:lvl1pPr>
          </a:lstStyle>
          <a:p>
            <a:pPr lvl="0"/>
            <a:r>
              <a:rPr>
                <a:sym typeface="+mn-ea"/>
              </a:rPr>
              <a:t>单击此处编辑母版标题样式</a:t>
            </a:r>
            <a:endParaRPr>
              <a:sym typeface="+mn-ea"/>
            </a:endParaRPr>
          </a:p>
        </p:txBody>
      </p:sp>
      <p:sp>
        <p:nvSpPr>
          <p:cNvPr id="13" name="标题"/>
          <p:cNvSpPr txBox="1">
            <a:spLocks noGrp="1"/>
          </p:cNvSpPr>
          <p:nvPr>
            <p:ph type="title" idx="4"/>
            <p:custDataLst>
              <p:tags r:id="rId5"/>
            </p:custDataLst>
          </p:nvPr>
        </p:nvSpPr>
        <p:spPr>
          <a:xfrm>
            <a:off x="869315" y="523875"/>
            <a:ext cx="10708005" cy="583565"/>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accent1"/>
                </a:solidFill>
                <a:latin typeface="+mj-ea"/>
                <a:ea typeface="+mj-ea"/>
                <a:cs typeface="+mn-cs"/>
                <a:sym typeface="+mn-ea"/>
              </a:defRPr>
            </a:lvl1pPr>
          </a:lstStyle>
          <a:p>
            <a:pPr lvl="0" algn="l">
              <a:buClrTx/>
              <a:buSzTx/>
              <a:buFontTx/>
            </a:pPr>
            <a:r>
              <a:rPr>
                <a:sym typeface="+mn-ea"/>
              </a:rPr>
              <a:t>单击此处编辑母版标题样式</a:t>
            </a:r>
            <a:endParaRPr>
              <a:sym typeface="+mn-ea"/>
            </a:endParaRPr>
          </a:p>
        </p:txBody>
      </p:sp>
      <p:sp>
        <p:nvSpPr>
          <p:cNvPr id="12" name="矩形 11"/>
          <p:cNvSpPr/>
          <p:nvPr>
            <p:custDataLst>
              <p:tags r:id="rId6"/>
            </p:custDataLst>
          </p:nvPr>
        </p:nvSpPr>
        <p:spPr>
          <a:xfrm>
            <a:off x="578485" y="599440"/>
            <a:ext cx="108000" cy="432000"/>
          </a:xfrm>
          <a:prstGeom prst="rect">
            <a:avLst/>
          </a:prstGeom>
          <a:solidFill>
            <a:schemeClr val="accent2"/>
          </a:solidFill>
          <a:ln>
            <a:noFill/>
            <a:prstDash val="solid"/>
          </a:ln>
          <a:effectLst>
            <a:outerShdw blurRad="203200" dist="101600" dir="8100000" algn="tr" rotWithShape="0">
              <a:srgbClr val="FF5DA9">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 name="正文"/>
          <p:cNvSpPr txBox="1">
            <a:spLocks noGrp="1"/>
          </p:cNvSpPr>
          <p:nvPr>
            <p:ph idx="2"/>
            <p:custDataLst>
              <p:tags r:id="rId7"/>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mn-cs"/>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 name="正文"/>
          <p:cNvSpPr txBox="1">
            <a:spLocks noGrp="1"/>
          </p:cNvSpPr>
          <p:nvPr>
            <p:ph idx="1"/>
            <p:custDataLst>
              <p:tags r:id="rId8"/>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mn-cs"/>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7" name="日期占位符 6"/>
          <p:cNvSpPr>
            <a:spLocks noGrp="1"/>
          </p:cNvSpPr>
          <p:nvPr>
            <p:ph type="dt" sz="half" idx="10"/>
            <p:custDataLst>
              <p:tags r:id="rId9"/>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8" name="页脚占位符 7"/>
          <p:cNvSpPr>
            <a:spLocks noGrp="1"/>
          </p:cNvSpPr>
          <p:nvPr>
            <p:ph type="ftr" sz="quarter" idx="11"/>
            <p:custDataLst>
              <p:tags r:id="rId10"/>
            </p:custDataLst>
          </p:nvPr>
        </p:nvSpPr>
        <p:spPr>
          <a:xfrm>
            <a:off x="4038600" y="6356350"/>
            <a:ext cx="4114800" cy="365125"/>
          </a:xfrm>
        </p:spPr>
        <p:txBody>
          <a:bodyPr/>
          <a:lstStyle/>
          <a:p>
            <a:endParaRPr lang="zh-CN" altLang="en-US"/>
          </a:p>
        </p:txBody>
      </p:sp>
      <p:sp>
        <p:nvSpPr>
          <p:cNvPr id="9" name="灯片编号占位符 8"/>
          <p:cNvSpPr>
            <a:spLocks noGrp="1"/>
          </p:cNvSpPr>
          <p:nvPr>
            <p:ph type="sldNum" sz="quarter" idx="12"/>
            <p:custDataLst>
              <p:tags r:id="rId11"/>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1" name=""/>
        <p:cNvGrpSpPr/>
        <p:nvPr/>
      </p:nvGrpSpPr>
      <p:grpSpPr>
        <a:xfrm>
          <a:off x="0" y="0"/>
          <a:ext cx="0" cy="0"/>
        </a:xfrm>
      </p:grpSpPr>
      <p:pic>
        <p:nvPicPr>
          <p:cNvPr id="7" name="图片 6" descr="雪地上&#10;&#10;中度可信度描述已自动生成"/>
          <p:cNvPicPr>
            <a:picLocks noChangeAspect="1"/>
          </p:cNvPicPr>
          <p:nvPr>
            <p:custDataLst>
              <p:tags r:id="rId2"/>
            </p:custDataLst>
          </p:nvPr>
        </p:nvPicPr>
        <p:blipFill>
          <a:blip r:embed="rId1">
            <a:alphaModFix amt="40000"/>
            <a:extLst>
              <a:ext uri="{28A0092B-C50C-407E-A947-70E740481C1C}">
                <a14:useLocalDpi xmlns:a14="http://schemas.microsoft.com/office/drawing/2010/main" val="0"/>
              </a:ext>
            </a:extLst>
          </a:blip>
          <a:srcRect l="18252" t="17468" r="8387"/>
          <a:stretch>
            <a:fillRect/>
          </a:stretch>
        </p:blipFill>
        <p:spPr>
          <a:xfrm>
            <a:off x="0" y="0"/>
            <a:ext cx="12192000" cy="685800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6" name="标题"/>
          <p:cNvSpPr txBox="1">
            <a:spLocks noGrp="1"/>
          </p:cNvSpPr>
          <p:nvPr>
            <p:ph type="title" idx="2"/>
            <p:custDataLst>
              <p:tags r:id="rId3"/>
            </p:custDataLst>
          </p:nvPr>
        </p:nvSpPr>
        <p:spPr>
          <a:xfrm>
            <a:off x="869315" y="523875"/>
            <a:ext cx="10708005" cy="583565"/>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accent1"/>
                </a:solidFill>
                <a:latin typeface="+mj-ea"/>
                <a:ea typeface="+mj-ea"/>
                <a:cs typeface="+mn-cs"/>
                <a:sym typeface="+mn-ea"/>
              </a:defRPr>
            </a:lvl1pPr>
          </a:lstStyle>
          <a:p>
            <a:pPr lvl="0" algn="l">
              <a:buClrTx/>
              <a:buSzTx/>
              <a:buFontTx/>
            </a:pPr>
            <a:r>
              <a:rPr>
                <a:sym typeface="+mn-ea"/>
              </a:rPr>
              <a:t>单击此处编辑母版标题样式</a:t>
            </a:r>
            <a:endParaRPr>
              <a:sym typeface="+mn-ea"/>
            </a:endParaRPr>
          </a:p>
        </p:txBody>
      </p:sp>
      <p:sp>
        <p:nvSpPr>
          <p:cNvPr id="8" name="矩形 7"/>
          <p:cNvSpPr/>
          <p:nvPr>
            <p:custDataLst>
              <p:tags r:id="rId4"/>
            </p:custDataLst>
          </p:nvPr>
        </p:nvSpPr>
        <p:spPr>
          <a:xfrm>
            <a:off x="578485" y="599440"/>
            <a:ext cx="108000" cy="432000"/>
          </a:xfrm>
          <a:prstGeom prst="rect">
            <a:avLst/>
          </a:prstGeom>
          <a:solidFill>
            <a:schemeClr val="accent2"/>
          </a:solidFill>
          <a:ln>
            <a:noFill/>
            <a:prstDash val="solid"/>
          </a:ln>
          <a:effectLst>
            <a:outerShdw blurRad="203200" dist="101600" dir="8100000" algn="tr" rotWithShape="0">
              <a:srgbClr val="FF5DA9">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日期占位符 2"/>
          <p:cNvSpPr>
            <a:spLocks noGrp="1"/>
          </p:cNvSpPr>
          <p:nvPr>
            <p:ph type="dt" sz="half" idx="10"/>
            <p:custDataLst>
              <p:tags r:id="rId5"/>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a:xfrm>
            <a:off x="4038600" y="6356350"/>
            <a:ext cx="4114800" cy="365125"/>
          </a:xfrm>
        </p:spPr>
        <p:txBody>
          <a:bodyPr/>
          <a:lstStyle/>
          <a:p>
            <a:endParaRPr lang="zh-CN" altLang="en-US"/>
          </a:p>
        </p:txBody>
      </p:sp>
      <p:sp>
        <p:nvSpPr>
          <p:cNvPr id="5" name="灯片编号占位符 4"/>
          <p:cNvSpPr>
            <a:spLocks noGrp="1"/>
          </p:cNvSpPr>
          <p:nvPr>
            <p:ph type="sldNum" sz="quarter" idx="12"/>
            <p:custDataLst>
              <p:tags r:id="rId7"/>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1" name=""/>
        <p:cNvGrpSpPr/>
        <p:nvPr/>
      </p:nvGrpSpPr>
      <p:grpSpPr>
        <a:xfrm>
          <a:off x="0" y="0"/>
          <a:ext cx="0" cy="0"/>
        </a:xfrm>
      </p:grpSpPr>
      <p:pic>
        <p:nvPicPr>
          <p:cNvPr id="8" name="图片 7" descr="雪地上&#10;&#10;中度可信度描述已自动生成"/>
          <p:cNvPicPr>
            <a:picLocks noChangeAspect="1"/>
          </p:cNvPicPr>
          <p:nvPr>
            <p:custDataLst>
              <p:tags r:id="rId2"/>
            </p:custDataLst>
          </p:nvPr>
        </p:nvPicPr>
        <p:blipFill>
          <a:blip r:embed="rId1">
            <a:alphaModFix amt="40000"/>
            <a:extLst>
              <a:ext uri="{28A0092B-C50C-407E-A947-70E740481C1C}">
                <a14:useLocalDpi xmlns:a14="http://schemas.microsoft.com/office/drawing/2010/main" val="0"/>
              </a:ext>
            </a:extLst>
          </a:blip>
          <a:srcRect l="18252" t="17468" r="8387"/>
          <a:stretch>
            <a:fillRect/>
          </a:stretch>
        </p:blipFill>
        <p:spPr>
          <a:xfrm>
            <a:off x="0" y="0"/>
            <a:ext cx="12192000" cy="685800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2" name="日期占位符 1"/>
          <p:cNvSpPr>
            <a:spLocks noGrp="1"/>
          </p:cNvSpPr>
          <p:nvPr>
            <p:ph type="dt" sz="half" idx="10"/>
            <p:custDataLst>
              <p:tags r:id="rId3"/>
            </p:custDataLst>
          </p:nvPr>
        </p:nvSpPr>
        <p:spPr/>
        <p:txBody>
          <a:bodyPr/>
          <a:lstStyle/>
          <a:p>
            <a:fld id="{AC1B7B3F-A56B-4310-A966-BD55D80449F1}" type="datetimeFigureOut">
              <a:rPr lang="zh-CN" altLang="en-US" smtClean="0"/>
              <a:t/>
            </a:fld>
            <a:endParaRPr lang="zh-CN" altLang="en-US"/>
          </a:p>
        </p:txBody>
      </p:sp>
      <p:sp>
        <p:nvSpPr>
          <p:cNvPr id="3" name="页脚占位符 2"/>
          <p:cNvSpPr>
            <a:spLocks noGrp="1"/>
          </p:cNvSpPr>
          <p:nvPr>
            <p:ph type="ftr" sz="quarter" idx="11"/>
            <p:custDataLst>
              <p:tags r:id="rId4"/>
            </p:custDataLst>
          </p:nvPr>
        </p:nvSpPr>
        <p:spPr/>
        <p:txBody>
          <a:bodyPr/>
          <a:lstStyle/>
          <a:p>
            <a:endParaRPr lang="zh-CN" altLang="en-US"/>
          </a:p>
        </p:txBody>
      </p:sp>
      <p:sp>
        <p:nvSpPr>
          <p:cNvPr id="4" name="灯片编号占位符 3"/>
          <p:cNvSpPr>
            <a:spLocks noGrp="1"/>
          </p:cNvSpPr>
          <p:nvPr>
            <p:ph type="sldNum" sz="quarter" idx="12"/>
            <p:custDataLst>
              <p:tags r:id="rId5"/>
            </p:custDataLst>
          </p:nvPr>
        </p:nvSpPr>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1" name=""/>
        <p:cNvGrpSpPr/>
        <p:nvPr/>
      </p:nvGrpSpPr>
      <p:grpSpPr>
        <a:xfrm>
          <a:off x="0" y="0"/>
          <a:ext cx="0" cy="0"/>
        </a:xfrm>
      </p:grpSpPr>
      <p:pic>
        <p:nvPicPr>
          <p:cNvPr id="8" name="图片 7" descr="雪地上&#10;&#10;中度可信度描述已自动生成"/>
          <p:cNvPicPr>
            <a:picLocks noChangeAspect="1"/>
          </p:cNvPicPr>
          <p:nvPr>
            <p:custDataLst>
              <p:tags r:id="rId2"/>
            </p:custDataLst>
          </p:nvPr>
        </p:nvPicPr>
        <p:blipFill>
          <a:blip r:embed="rId1">
            <a:alphaModFix amt="40000"/>
            <a:extLst>
              <a:ext uri="{28A0092B-C50C-407E-A947-70E740481C1C}">
                <a14:useLocalDpi xmlns:a14="http://schemas.microsoft.com/office/drawing/2010/main" val="0"/>
              </a:ext>
            </a:extLst>
          </a:blip>
          <a:srcRect l="18252" t="17468" r="8387"/>
          <a:stretch>
            <a:fillRect/>
          </a:stretch>
        </p:blipFill>
        <p:spPr>
          <a:xfrm>
            <a:off x="0" y="0"/>
            <a:ext cx="12192000" cy="685800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7" name="正文"/>
          <p:cNvSpPr txBox="1">
            <a:spLocks noGrp="1"/>
          </p:cNvSpPr>
          <p:nvPr>
            <p:ph idx="1"/>
            <p:custDataLst>
              <p:tags r:id="rId3"/>
            </p:custDataLst>
          </p:nvPr>
        </p:nvSpPr>
        <p:spPr>
          <a:xfrm>
            <a:off x="608330" y="608330"/>
            <a:ext cx="10968990" cy="56483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mn-cs"/>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4" name="日期占位符 3"/>
          <p:cNvSpPr>
            <a:spLocks noGrp="1"/>
          </p:cNvSpPr>
          <p:nvPr>
            <p:ph type="dt" sz="half" idx="10"/>
            <p:custDataLst>
              <p:tags r:id="rId4"/>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6"/>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1" name=""/>
        <p:cNvGrpSpPr/>
        <p:nvPr/>
      </p:nvGrpSpPr>
      <p:grpSpPr>
        <a:xfrm>
          <a:off x="0" y="0"/>
          <a:ext cx="0" cy="0"/>
        </a:xfrm>
      </p:grpSpPr>
      <p:pic>
        <p:nvPicPr>
          <p:cNvPr id="9" name="图片 8" descr="雪地上&#10;&#10;中度可信度描述已自动生成"/>
          <p:cNvPicPr>
            <a:picLocks noChangeAspect="1"/>
          </p:cNvPicPr>
          <p:nvPr>
            <p:custDataLst>
              <p:tags r:id="rId2"/>
            </p:custDataLst>
          </p:nvPr>
        </p:nvPicPr>
        <p:blipFill>
          <a:blip r:embed="rId1">
            <a:alphaModFix amt="40000"/>
            <a:extLst>
              <a:ext uri="{28A0092B-C50C-407E-A947-70E740481C1C}">
                <a14:useLocalDpi xmlns:a14="http://schemas.microsoft.com/office/drawing/2010/main" val="0"/>
              </a:ext>
            </a:extLst>
          </a:blip>
          <a:srcRect l="18252" t="17468" r="8387"/>
          <a:stretch>
            <a:fillRect/>
          </a:stretch>
        </p:blipFill>
        <p:spPr>
          <a:xfrm>
            <a:off x="0" y="0"/>
            <a:ext cx="12192000" cy="685800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7" name="副标题"/>
          <p:cNvSpPr txBox="1">
            <a:spLocks noGrp="1"/>
          </p:cNvSpPr>
          <p:nvPr>
            <p:ph type="body" idx="3" hasCustomPrompt="1"/>
            <p:custDataLst>
              <p:tags r:id="rId3"/>
            </p:custDataLst>
          </p:nvPr>
        </p:nvSpPr>
        <p:spPr>
          <a:xfrm>
            <a:off x="869315" y="1195705"/>
            <a:ext cx="10707370" cy="42545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300" normalizeH="0" baseline="0" noProof="1">
                <a:solidFill>
                  <a:schemeClr val="tx1">
                    <a:lumMod val="75000"/>
                    <a:lumOff val="25000"/>
                  </a:schemeClr>
                </a:solidFill>
                <a:latin typeface="+mj-ea"/>
                <a:ea typeface="+mj-ea"/>
                <a:cs typeface="MiSans Heavy" panose="00000a00000000000000" charset="-122"/>
              </a:defRPr>
            </a:lvl1pPr>
          </a:lstStyle>
          <a:p>
            <a:pPr lvl="0" algn="l"/>
            <a:r>
              <a:rPr>
                <a:sym typeface="+mn-ea"/>
              </a:rPr>
              <a:t>单击此处编辑母版副标题样式</a:t>
            </a:r>
            <a:endParaRPr>
              <a:sym typeface="+mn-ea"/>
            </a:endParaRPr>
          </a:p>
        </p:txBody>
      </p:sp>
      <p:sp>
        <p:nvSpPr>
          <p:cNvPr id="6" name="标题"/>
          <p:cNvSpPr txBox="1">
            <a:spLocks noGrp="1"/>
          </p:cNvSpPr>
          <p:nvPr>
            <p:ph type="title" idx="2"/>
            <p:custDataLst>
              <p:tags r:id="rId4"/>
            </p:custDataLst>
          </p:nvPr>
        </p:nvSpPr>
        <p:spPr>
          <a:xfrm>
            <a:off x="869315" y="523875"/>
            <a:ext cx="10708005" cy="583565"/>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accent1"/>
                </a:solidFill>
                <a:latin typeface="+mj-ea"/>
                <a:ea typeface="+mj-ea"/>
                <a:cs typeface="+mn-cs"/>
                <a:sym typeface="+mn-ea"/>
              </a:defRPr>
            </a:lvl1pPr>
          </a:lstStyle>
          <a:p>
            <a:pPr lvl="0" algn="l">
              <a:buClrTx/>
              <a:buSzTx/>
              <a:buFontTx/>
            </a:pPr>
            <a:r>
              <a:rPr>
                <a:sym typeface="+mn-ea"/>
              </a:rPr>
              <a:t>单击此处编辑母版标题样式</a:t>
            </a:r>
            <a:endParaRPr>
              <a:sym typeface="+mn-ea"/>
            </a:endParaRPr>
          </a:p>
        </p:txBody>
      </p:sp>
      <p:sp>
        <p:nvSpPr>
          <p:cNvPr id="8" name="矩形 7"/>
          <p:cNvSpPr/>
          <p:nvPr>
            <p:custDataLst>
              <p:tags r:id="rId5"/>
            </p:custDataLst>
          </p:nvPr>
        </p:nvSpPr>
        <p:spPr>
          <a:xfrm>
            <a:off x="578485" y="599440"/>
            <a:ext cx="108000" cy="432000"/>
          </a:xfrm>
          <a:prstGeom prst="rect">
            <a:avLst/>
          </a:prstGeom>
          <a:solidFill>
            <a:schemeClr val="accent2"/>
          </a:solidFill>
          <a:ln>
            <a:noFill/>
            <a:prstDash val="solid"/>
          </a:ln>
          <a:effectLst>
            <a:outerShdw blurRad="203200" dist="101600" dir="8100000" algn="tr" rotWithShape="0">
              <a:srgbClr val="FF5DA9">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日期占位符 2"/>
          <p:cNvSpPr>
            <a:spLocks noGrp="1"/>
          </p:cNvSpPr>
          <p:nvPr>
            <p:ph type="dt" sz="half" idx="10"/>
            <p:custDataLst>
              <p:tags r:id="rId6"/>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4" name="页脚占位符 3"/>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5" name="灯片编号占位符 4"/>
          <p:cNvSpPr>
            <a:spLocks noGrp="1"/>
          </p:cNvSpPr>
          <p:nvPr>
            <p:ph type="sldNum" sz="quarter" idx="12"/>
            <p:custDataLst>
              <p:tags r:id="rId8"/>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1" name=""/>
        <p:cNvGrpSpPr/>
        <p:nvPr/>
      </p:nvGrpSpPr>
      <p:grpSpPr>
        <a:xfrm>
          <a:off x="0" y="0"/>
          <a:ext cx="0" cy="0"/>
        </a:xfrm>
      </p:grpSpPr>
      <p:pic>
        <p:nvPicPr>
          <p:cNvPr id="15" name="VCG41N1410470348" descr="雪地上&#10;&#10;中度可信度描述已自动生成"/>
          <p:cNvPicPr>
            <a:picLocks noChangeAspect="1"/>
          </p:cNvPicPr>
          <p:nvPr>
            <p:custDataLst>
              <p:tags r:id="rId2"/>
            </p:custDataLst>
          </p:nvPr>
        </p:nvPicPr>
        <p:blipFill>
          <a:blip r:embed="rId1">
            <a:extLst>
              <a:ext uri="{28A0092B-C50C-407E-A947-70E740481C1C}">
                <a14:useLocalDpi xmlns:a14="http://schemas.microsoft.com/office/drawing/2010/main" val="0"/>
              </a:ext>
            </a:extLst>
          </a:blip>
          <a:srcRect l="2725" r="8387"/>
          <a:stretch>
            <a:fillRect/>
          </a:stretch>
        </p:blipFill>
        <p:spPr>
          <a:xfrm>
            <a:off x="0" y="0"/>
            <a:ext cx="12192000" cy="6858000"/>
          </a:xfrm>
          <a:prstGeom prst="rect">
            <a:avLst/>
          </a:prstGeom>
        </p:spPr>
      </p:pic>
      <p:cxnSp>
        <p:nvCxnSpPr>
          <p:cNvPr id="12" name="直接连接符 11"/>
          <p:cNvCxnSpPr/>
          <p:nvPr>
            <p:custDataLst>
              <p:tags r:id="rId3"/>
            </p:custDataLst>
          </p:nvPr>
        </p:nvCxnSpPr>
        <p:spPr>
          <a:xfrm flipH="1">
            <a:off x="1850886" y="1096111"/>
            <a:ext cx="0" cy="161365"/>
          </a:xfrm>
          <a:prstGeom prst="line">
            <a:avLst/>
          </a:prstGeom>
          <a:ln>
            <a:solidFill>
              <a:schemeClr val="lt1"/>
            </a:solidFill>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p:custDataLst>
              <p:tags r:id="rId4"/>
            </p:custDataLst>
          </p:nvPr>
        </p:nvCxnSpPr>
        <p:spPr>
          <a:xfrm flipH="1">
            <a:off x="1850886" y="1131036"/>
            <a:ext cx="0" cy="161365"/>
          </a:xfrm>
          <a:prstGeom prst="line">
            <a:avLst/>
          </a:prstGeom>
          <a:ln>
            <a:solidFill>
              <a:schemeClr val="lt1"/>
            </a:solidFill>
          </a:ln>
        </p:spPr>
        <p:style>
          <a:lnRef idx="1">
            <a:schemeClr val="accent1"/>
          </a:lnRef>
          <a:fillRef idx="0">
            <a:schemeClr val="accent1"/>
          </a:fillRef>
          <a:effectRef idx="0">
            <a:schemeClr val="accent1"/>
          </a:effectRef>
          <a:fontRef idx="minor">
            <a:schemeClr val="tx1"/>
          </a:fontRef>
        </p:style>
      </p:cxnSp>
      <p:sp>
        <p:nvSpPr>
          <p:cNvPr id="8" name="标题"/>
          <p:cNvSpPr txBox="1">
            <a:spLocks noGrp="1"/>
          </p:cNvSpPr>
          <p:nvPr>
            <p:ph type="title" idx="2" hasCustomPrompt="1"/>
            <p:custDataLst>
              <p:tags r:id="rId5"/>
            </p:custDataLst>
          </p:nvPr>
        </p:nvSpPr>
        <p:spPr>
          <a:xfrm>
            <a:off x="904875" y="1714500"/>
            <a:ext cx="7571105" cy="1934210"/>
          </a:xfrm>
          <a:prstGeom prst="rect">
            <a:avLst/>
          </a:prstGeom>
          <a:noFill/>
        </p:spPr>
        <p:txBody>
          <a:bodyPr vert="horz" wrap="square" lIns="0" tIns="0" rIns="0" bIns="0" rtlCol="0" anchor="ctr" anchorCtr="0">
            <a:normAutofit/>
          </a:bodyPr>
          <a:lstStyle>
            <a:lvl1pPr marL="0" marR="0" lvl="0" algn="l" defTabSz="914400" rtl="0" eaLnBrk="1" fontAlgn="auto" latinLnBrk="0" hangingPunct="1">
              <a:lnSpc>
                <a:spcPct val="100000"/>
              </a:lnSpc>
              <a:buClrTx/>
              <a:buSzTx/>
              <a:buFontTx/>
              <a:buNone/>
              <a:defRPr kumimoji="0" lang="zh-CN" altLang="en-US" sz="6000" b="1" i="0" u="none" strike="noStrike" kern="1200" cap="none" spc="0" normalizeH="0" baseline="0" noProof="1">
                <a:solidFill>
                  <a:schemeClr val="tx1">
                    <a:lumMod val="75000"/>
                    <a:lumOff val="25000"/>
                  </a:schemeClr>
                </a:solidFill>
                <a:latin typeface="+mj-ea"/>
                <a:ea typeface="+mj-ea"/>
                <a:cs typeface="MiSans Heavy" panose="00000a00000000000000" charset="-122"/>
                <a:sym typeface="+mn-ea"/>
              </a:defRPr>
            </a:lvl1pPr>
          </a:lstStyle>
          <a:p>
            <a:pPr lvl="0" algn="l">
              <a:buClrTx/>
              <a:buSzTx/>
              <a:buFontTx/>
            </a:pPr>
            <a:r>
              <a:rPr>
                <a:sym typeface="+mn-ea"/>
              </a:rPr>
              <a:t>单击此处编辑标题</a:t>
            </a:r>
            <a:endParaRPr>
              <a:sym typeface="+mn-ea"/>
            </a:endParaRPr>
          </a:p>
        </p:txBody>
      </p:sp>
      <p:sp>
        <p:nvSpPr>
          <p:cNvPr id="7" name="署名"/>
          <p:cNvSpPr txBox="1">
            <a:spLocks noGrp="1"/>
          </p:cNvSpPr>
          <p:nvPr>
            <p:ph type="body" idx="1" hasCustomPrompt="1"/>
            <p:custDataLst>
              <p:tags r:id="rId6"/>
            </p:custDataLst>
          </p:nvPr>
        </p:nvSpPr>
        <p:spPr>
          <a:xfrm>
            <a:off x="904875" y="3999865"/>
            <a:ext cx="2019300" cy="483870"/>
          </a:xfrm>
          <a:prstGeom prst="roundRect">
            <a:avLst>
              <a:gd name="adj" fmla="val 50000"/>
            </a:avLst>
          </a:prstGeom>
          <a:solidFill>
            <a:schemeClr val="accent1"/>
          </a:solidFill>
          <a:effectLst/>
        </p:spPr>
        <p:txBody>
          <a:bodyPr vert="horz" wrap="square" lIns="0" tIns="0" rIns="0" bIns="0" rtlCol="0" anchor="ctr" anchorCtr="0">
            <a:normAutofit/>
          </a:bodyPr>
          <a:lstStyle>
            <a:lvl1pPr marL="0" marR="0" lvl="0" algn="ctr" defTabSz="914400" rtl="0" eaLnBrk="1" fontAlgn="auto" latinLnBrk="0" hangingPunct="1">
              <a:lnSpc>
                <a:spcPct val="100000"/>
              </a:lnSpc>
              <a:buClrTx/>
              <a:buSzTx/>
              <a:buFontTx/>
              <a:buNone/>
              <a:defRPr kumimoji="0" lang="zh-CN" altLang="en-US" sz="1400" b="1" i="0" u="none" strike="noStrike" kern="1200" cap="none" spc="0" normalizeH="0" baseline="0" noProof="1">
                <a:solidFill>
                  <a:schemeClr val="lt1">
                    <a:lumMod val="100000"/>
                  </a:schemeClr>
                </a:solidFill>
                <a:latin typeface="+mj-ea"/>
                <a:ea typeface="+mj-ea"/>
                <a:cs typeface="MiSans Heavy" panose="00000a00000000000000" charset="-122"/>
                <a:sym typeface="+mn-ea"/>
              </a:defRPr>
            </a:lvl1pPr>
          </a:lstStyle>
          <a:p>
            <a:pPr lvl="0" algn="ctr">
              <a:buClrTx/>
              <a:buSzTx/>
              <a:buFontTx/>
            </a:pPr>
            <a:r>
              <a:rPr>
                <a:sym typeface="+mn-ea"/>
              </a:rPr>
              <a:t>单击此处编辑文本</a:t>
            </a:r>
            <a:endParaRPr>
              <a:sym typeface="+mn-ea"/>
            </a:endParaRPr>
          </a:p>
        </p:txBody>
      </p:sp>
      <p:sp>
        <p:nvSpPr>
          <p:cNvPr id="4" name="日期占位符 3"/>
          <p:cNvSpPr>
            <a:spLocks noGrp="1"/>
          </p:cNvSpPr>
          <p:nvPr>
            <p:ph type="dt" sz="half" idx="10"/>
            <p:custDataLst>
              <p:tags r:id="rId7"/>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5" name="页脚占位符 4"/>
          <p:cNvSpPr>
            <a:spLocks noGrp="1"/>
          </p:cNvSpPr>
          <p:nvPr>
            <p:ph type="ftr" sz="quarter" idx="11"/>
            <p:custDataLst>
              <p:tags r:id="rId8"/>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9"/>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1.jpeg" /><Relationship Id="rId13" Type="http://schemas.openxmlformats.org/officeDocument/2006/relationships/tags" Target="../tags/tag79.xml" /><Relationship Id="rId14" Type="http://schemas.openxmlformats.org/officeDocument/2006/relationships/tags" Target="../tags/tag80.xml" /><Relationship Id="rId15" Type="http://schemas.openxmlformats.org/officeDocument/2006/relationships/tags" Target="../tags/tag81.xml" /><Relationship Id="rId16" Type="http://schemas.openxmlformats.org/officeDocument/2006/relationships/tags" Target="../tags/tag82.xml" /><Relationship Id="rId17" Type="http://schemas.openxmlformats.org/officeDocument/2006/relationships/tags" Target="../tags/tag83.xml" /><Relationship Id="rId18" Type="http://schemas.openxmlformats.org/officeDocument/2006/relationships/tags" Target="../tags/tag84.xml" /><Relationship Id="rId19" Type="http://schemas.openxmlformats.org/officeDocument/2006/relationships/tags" Target="../tags/tag85.xml" /><Relationship Id="rId2" Type="http://schemas.openxmlformats.org/officeDocument/2006/relationships/slideLayout" Target="../slideLayouts/slideLayout13.xml" /><Relationship Id="rId20" Type="http://schemas.openxmlformats.org/officeDocument/2006/relationships/tags" Target="../tags/tag86.xml" /><Relationship Id="rId21"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pic>
        <p:nvPicPr>
          <p:cNvPr id="7" name="图片 6" descr="雪地上&#10;&#10;中度可信度描述已自动生成"/>
          <p:cNvPicPr>
            <a:picLocks noChangeAspect="1"/>
          </p:cNvPicPr>
          <p:nvPr>
            <p:custDataLst>
              <p:tags r:id="rId13"/>
            </p:custDataLst>
          </p:nvPr>
        </p:nvPicPr>
        <p:blipFill>
          <a:blip r:embed="rId12">
            <a:alphaModFix amt="40000"/>
            <a:extLst>
              <a:ext uri="{28A0092B-C50C-407E-A947-70E740481C1C}">
                <a14:useLocalDpi xmlns:a14="http://schemas.microsoft.com/office/drawing/2010/main" val="0"/>
              </a:ext>
            </a:extLst>
          </a:blip>
          <a:srcRect l="18252" t="17468" r="8387"/>
          <a:stretch>
            <a:fillRect/>
          </a:stretch>
        </p:blipFill>
        <p:spPr>
          <a:xfrm>
            <a:off x="0" y="0"/>
            <a:ext cx="12192000" cy="685800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8" name="矩形 7"/>
          <p:cNvSpPr/>
          <p:nvPr>
            <p:custDataLst>
              <p:tags r:id="rId14"/>
            </p:custDataLst>
          </p:nvPr>
        </p:nvSpPr>
        <p:spPr>
          <a:xfrm>
            <a:off x="578485" y="599440"/>
            <a:ext cx="108000" cy="432000"/>
          </a:xfrm>
          <a:prstGeom prst="rect">
            <a:avLst/>
          </a:prstGeom>
          <a:solidFill>
            <a:schemeClr val="accent2"/>
          </a:solidFill>
          <a:ln>
            <a:noFill/>
            <a:prstDash val="solid"/>
          </a:ln>
          <a:effectLst>
            <a:outerShdw blurRad="203200" dist="101600" dir="8100000" algn="tr" rotWithShape="0">
              <a:srgbClr val="FF5DA9">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日期占位符 2"/>
          <p:cNvSpPr>
            <a:spLocks noGrp="1"/>
          </p:cNvSpPr>
          <p:nvPr>
            <p:ph type="dt" sz="half" idx="10"/>
            <p:custDataLst>
              <p:tags r:id="rId15"/>
            </p:custDataLst>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AC1B7B3F-A56B-4310-A966-BD55D80449F1}" type="datetimeFigureOut">
              <a:rPr lang="zh-CN" altLang="en-US" smtClean="0"/>
              <a:t/>
            </a:fld>
            <a:endParaRPr lang="zh-CN" altLang="en-US"/>
          </a:p>
        </p:txBody>
      </p:sp>
      <p:sp>
        <p:nvSpPr>
          <p:cNvPr id="4" name="页脚占位符 3"/>
          <p:cNvSpPr>
            <a:spLocks noGrp="1"/>
          </p:cNvSpPr>
          <p:nvPr>
            <p:ph type="ftr" sz="quarter" idx="11"/>
            <p:custDataLst>
              <p:tags r:id="rId16"/>
            </p:custDataLst>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灯片编号占位符 4"/>
          <p:cNvSpPr>
            <a:spLocks noGrp="1"/>
          </p:cNvSpPr>
          <p:nvPr>
            <p:ph type="sldNum" sz="quarter" idx="12"/>
            <p:custDataLst>
              <p:tags r:id="rId17"/>
            </p:custDataLst>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3127340-2293-49D2-96F1-6E7BF0C8FD9C}" type="slidenum">
              <a:rPr lang="zh-CN" altLang="en-US" smtClean="0"/>
              <a:t/>
            </a:fld>
            <a:endParaRPr lang="zh-CN" altLang="en-US"/>
          </a:p>
        </p:txBody>
      </p:sp>
      <p:sp>
        <p:nvSpPr>
          <p:cNvPr id="2" name="文本占位符 1"/>
          <p:cNvSpPr>
            <a:spLocks noGrp="1"/>
          </p:cNvSpPr>
          <p:nvPr>
            <p:ph type="body" idx="1"/>
            <p:custDataLst>
              <p:tags r:id="rId18"/>
            </p:custDataLst>
          </p:nvPr>
        </p:nvSpPr>
        <p:spPr>
          <a:xfrm>
            <a:off x="869314" y="1333850"/>
            <a:ext cx="10708006" cy="4843113"/>
          </a:xfrm>
          <a:prstGeom prst="rect">
            <a:avLst/>
          </a:prstGeom>
        </p:spPr>
        <p:txBody>
          <a:bodyPr vert="horz" lIns="91440" tIns="45720" rIns="91440" bIns="45720" rtlCol="0">
            <a:normAutofit/>
          </a:bodyPr>
          <a:lstStyle/>
          <a:p>
            <a:pPr marL="228600" marR="0" lvl="0" indent="-228600" algn="l" defTabSz="914400" rtl="0" eaLnBrk="1" fontAlgn="auto" latinLnBrk="0" hangingPunct="1">
              <a:lnSpc>
                <a:spcPct val="130000"/>
              </a:lnSpc>
              <a:spcBef>
                <a:spcPts val="1200"/>
              </a:spcBef>
              <a:spcAft>
                <a:spcPct val="0"/>
              </a:spcAft>
              <a:buClrTx/>
              <a:buSzTx/>
              <a:buFont typeface="Arial" pitchFamily="34" charset="0"/>
              <a:buChar char="●"/>
            </a:pPr>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9" name="标题占位符 8"/>
          <p:cNvSpPr>
            <a:spLocks noGrp="1"/>
          </p:cNvSpPr>
          <p:nvPr>
            <p:ph type="title"/>
            <p:custDataLst>
              <p:tags r:id="rId19"/>
            </p:custDataLst>
          </p:nvPr>
        </p:nvSpPr>
        <p:spPr>
          <a:xfrm>
            <a:off x="869313" y="478972"/>
            <a:ext cx="10744201" cy="675492"/>
          </a:xfrm>
          <a:prstGeom prst="rect">
            <a:avLst/>
          </a:prstGeom>
          <a:noFill/>
        </p:spPr>
        <p:txBody>
          <a:bodyPr vert="horz" wrap="square" lIns="91440" tIns="0" rIns="91440" bIns="0" rtlCol="0" anchor="b" anchorCtr="0">
            <a:normAutofit/>
          </a:bodyPr>
          <a:lstStyle/>
          <a:p>
            <a:pPr marL="0" marR="0" lvl="0" fontAlgn="auto">
              <a:lnSpc>
                <a:spcPct val="100000"/>
              </a:lnSpc>
              <a:buClrTx/>
              <a:buSzTx/>
              <a:buFontTx/>
            </a:pPr>
            <a:r>
              <a:rPr lang="zh-CN" altLang="en-US"/>
              <a:t>单击此处编辑母版标题样式</a:t>
            </a:r>
            <a:endParaRPr lang="zh-CN" altLang="en-US"/>
          </a:p>
        </p:txBody>
      </p:sp>
      <p:sp>
        <p:nvSpPr>
          <p:cNvPr id="6" name="KSO_TEMPLATE" hidden="1"/>
          <p:cNvSpPr/>
          <p:nvPr userDrawn="1">
            <p:custDataLst>
              <p:tags r:id="rId20"/>
            </p:custDataLst>
          </p:nvPr>
        </p:nvSpPr>
        <p:spPr>
          <a:xfrm flipH="1">
            <a:off x="0" y="0"/>
            <a:ext cx="0" cy="0"/>
          </a:xfrm>
          <a:prstGeom prst="rect">
            <a:avLst/>
          </a:prstGeom>
          <a:solidFill>
            <a:schemeClr val="bg1"/>
          </a:solidFill>
          <a:ln>
            <a:noFill/>
            <a:prstDash val="solid"/>
          </a:ln>
          <a:effectLst>
            <a:outerShdw blurRad="203200" dist="101600" dir="8100000" algn="tr" rotWithShape="0">
              <a:srgbClr val="FF5DA9">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timing/>
  <p:txStyles>
    <p:titleStyle>
      <a:lvl1pPr algn="l" defTabSz="914400" rtl="0" eaLnBrk="1" latinLnBrk="0" hangingPunct="1">
        <a:lnSpc>
          <a:spcPct val="90000"/>
        </a:lnSpc>
        <a:spcBef>
          <a:spcPct val="0"/>
        </a:spcBef>
        <a:buNone/>
        <a:defRPr kumimoji="0" lang="zh-CN" altLang="en-US" sz="3200" b="1" i="0" u="none" strike="noStrike" kern="1200" cap="none" spc="0" normalizeH="0" baseline="0" smtClean="0">
          <a:solidFill>
            <a:schemeClr val="accent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kumimoji="0" lang="zh-CN" altLang="en-US" sz="1800" b="0" i="0" u="none" strike="noStrike" kern="1200" cap="none" spc="150" normalizeH="0" baseline="0" noProof="1" smtClean="0">
          <a:ln>
            <a:noFill/>
            <a:prstDash val="sysDot"/>
          </a:ln>
          <a:solidFill>
            <a:schemeClr val="tx1">
              <a:lumMod val="75000"/>
              <a:lumOff val="25000"/>
            </a:schemeClr>
          </a:solidFill>
          <a:uFillTx/>
          <a:latin typeface="+mn-ea"/>
          <a:ea typeface="+mn-ea"/>
          <a:cs typeface="+mn-cs"/>
          <a:sym typeface="+mn-ea"/>
        </a:defRPr>
      </a:lvl1pPr>
      <a:lvl2pPr marL="685800" marR="0" indent="-228600" algn="l" defTabSz="914400" rtl="0" eaLnBrk="1" fontAlgn="auto" latinLnBrk="0" hangingPunct="1">
        <a:lnSpc>
          <a:spcPct val="120000"/>
        </a:lnSpc>
        <a:spcBef>
          <a:spcPts val="1200"/>
        </a:spcBef>
        <a:spcAft>
          <a:spcPct val="0"/>
        </a:spcAft>
        <a:buFont typeface="Arial" pitchFamily="34" charset="0"/>
        <a:buChar char="•"/>
        <a:defRPr kumimoji="0" lang="zh-CN" altLang="en-US" sz="1600" b="0" i="0" u="none" strike="noStrike" kern="1200" cap="none" spc="150" normalizeH="0" baseline="0" smtClean="0">
          <a:solidFill>
            <a:schemeClr val="tx1">
              <a:lumMod val="65000"/>
              <a:lumOff val="35000"/>
            </a:schemeClr>
          </a:solidFill>
          <a:uFillTx/>
          <a:latin typeface="+mn-ea"/>
          <a:ea typeface="+mn-ea"/>
          <a:cs typeface="+mn-cs"/>
        </a:defRPr>
      </a:lvl2pPr>
      <a:lvl3pPr marL="1143000" marR="0" indent="-228600" algn="l" defTabSz="914400" rtl="0" eaLnBrk="1" fontAlgn="auto" latinLnBrk="0" hangingPunct="1">
        <a:lnSpc>
          <a:spcPct val="120000"/>
        </a:lnSpc>
        <a:spcBef>
          <a:spcPts val="1200"/>
        </a:spcBef>
        <a:spcAft>
          <a:spcPct val="0"/>
        </a:spcAft>
        <a:buFont typeface="Arial" pitchFamily="34" charset="0"/>
        <a:buChar char="•"/>
        <a:defRPr kumimoji="0" lang="zh-CN" altLang="en-US" sz="1600" b="0" i="0" u="none" strike="noStrike" kern="1200" cap="none" spc="150" normalizeH="0" baseline="0" smtClean="0">
          <a:solidFill>
            <a:schemeClr val="tx1">
              <a:lumMod val="65000"/>
              <a:lumOff val="35000"/>
            </a:schemeClr>
          </a:solidFill>
          <a:uFillTx/>
          <a:latin typeface="+mn-ea"/>
          <a:ea typeface="+mn-ea"/>
          <a:cs typeface="+mn-cs"/>
        </a:defRPr>
      </a:lvl3pPr>
      <a:lvl4pPr marL="1600200" marR="0" indent="-228600" algn="l" defTabSz="914400" rtl="0" eaLnBrk="1" fontAlgn="auto" latinLnBrk="0" hangingPunct="1">
        <a:lnSpc>
          <a:spcPct val="120000"/>
        </a:lnSpc>
        <a:spcBef>
          <a:spcPts val="1200"/>
        </a:spcBef>
        <a:spcAft>
          <a:spcPct val="0"/>
        </a:spcAft>
        <a:buFont typeface="Arial" pitchFamily="34" charset="0"/>
        <a:buChar char="•"/>
        <a:defRPr kumimoji="0" lang="zh-CN" altLang="en-US" sz="1600" b="0" i="0" u="none" strike="noStrike" kern="1200" cap="none" spc="150" normalizeH="0" baseline="0" smtClean="0">
          <a:solidFill>
            <a:schemeClr val="tx1">
              <a:lumMod val="65000"/>
              <a:lumOff val="35000"/>
            </a:schemeClr>
          </a:solidFill>
          <a:uFillTx/>
          <a:latin typeface="+mn-ea"/>
          <a:ea typeface="+mn-ea"/>
          <a:cs typeface="+mn-cs"/>
        </a:defRPr>
      </a:lvl4pPr>
      <a:lvl5pPr marL="2057400" marR="0" indent="-228600" algn="l" defTabSz="914400" rtl="0" eaLnBrk="1" fontAlgn="auto" latinLnBrk="0" hangingPunct="1">
        <a:lnSpc>
          <a:spcPct val="120000"/>
        </a:lnSpc>
        <a:spcBef>
          <a:spcPts val="1200"/>
        </a:spcBef>
        <a:spcAft>
          <a:spcPct val="0"/>
        </a:spcAft>
        <a:buFont typeface="Arial" pitchFamily="34" charset="0"/>
        <a:buChar char="•"/>
        <a:defRPr kumimoji="0" lang="zh-CN" altLang="en-US" sz="1600" b="0" i="0" u="none" strike="noStrike" kern="1200" cap="none" spc="150" normalizeH="0" baseline="0">
          <a:solidFill>
            <a:schemeClr val="tx1">
              <a:lumMod val="65000"/>
              <a:lumOff val="35000"/>
            </a:schemeClr>
          </a:solidFill>
          <a:uFillTx/>
          <a:latin typeface="+mn-ea"/>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87.xml" /><Relationship Id="rId4" Type="http://schemas.openxmlformats.org/officeDocument/2006/relationships/tags" Target="../tags/tag88.xml" /><Relationship Id="rId5" Type="http://schemas.openxmlformats.org/officeDocument/2006/relationships/tags" Target="../tags/tag89.xml" /><Relationship Id="rId6" Type="http://schemas.openxmlformats.org/officeDocument/2006/relationships/tags" Target="../tags/tag90.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98.xml" /><Relationship Id="rId11" Type="http://schemas.openxmlformats.org/officeDocument/2006/relationships/tags" Target="../tags/tag99.xml" /><Relationship Id="rId12" Type="http://schemas.openxmlformats.org/officeDocument/2006/relationships/tags" Target="../tags/tag100.xml" /><Relationship Id="rId13" Type="http://schemas.openxmlformats.org/officeDocument/2006/relationships/tags" Target="../tags/tag101.xml" /><Relationship Id="rId14" Type="http://schemas.openxmlformats.org/officeDocument/2006/relationships/tags" Target="../tags/tag102.xml" /><Relationship Id="rId15" Type="http://schemas.openxmlformats.org/officeDocument/2006/relationships/tags" Target="../tags/tag103.xml" /><Relationship Id="rId16" Type="http://schemas.openxmlformats.org/officeDocument/2006/relationships/tags" Target="../tags/tag104.xml" /><Relationship Id="rId17" Type="http://schemas.openxmlformats.org/officeDocument/2006/relationships/tags" Target="../tags/tag105.xml" /><Relationship Id="rId18" Type="http://schemas.openxmlformats.org/officeDocument/2006/relationships/tags" Target="../tags/tag106.xml" /><Relationship Id="rId19" Type="http://schemas.openxmlformats.org/officeDocument/2006/relationships/tags" Target="../tags/tag107.xml" /><Relationship Id="rId2" Type="http://schemas.openxmlformats.org/officeDocument/2006/relationships/notesSlide" Target="../notesSlides/notesSlide2.xml" /><Relationship Id="rId20" Type="http://schemas.openxmlformats.org/officeDocument/2006/relationships/tags" Target="../tags/tag108.xml" /><Relationship Id="rId21" Type="http://schemas.openxmlformats.org/officeDocument/2006/relationships/tags" Target="../tags/tag109.xml" /><Relationship Id="rId22" Type="http://schemas.openxmlformats.org/officeDocument/2006/relationships/tags" Target="../tags/tag110.xml" /><Relationship Id="rId23" Type="http://schemas.openxmlformats.org/officeDocument/2006/relationships/tags" Target="../tags/tag111.xml" /><Relationship Id="rId24" Type="http://schemas.openxmlformats.org/officeDocument/2006/relationships/tags" Target="../tags/tag112.xml" /><Relationship Id="rId25" Type="http://schemas.openxmlformats.org/officeDocument/2006/relationships/tags" Target="../tags/tag113.xml" /><Relationship Id="rId26" Type="http://schemas.openxmlformats.org/officeDocument/2006/relationships/tags" Target="../tags/tag114.xml" /><Relationship Id="rId27" Type="http://schemas.openxmlformats.org/officeDocument/2006/relationships/tags" Target="../tags/tag115.xml" /><Relationship Id="rId28" Type="http://schemas.openxmlformats.org/officeDocument/2006/relationships/tags" Target="../tags/tag116.xml" /><Relationship Id="rId29" Type="http://schemas.openxmlformats.org/officeDocument/2006/relationships/tags" Target="../tags/tag117.xml" /><Relationship Id="rId3" Type="http://schemas.openxmlformats.org/officeDocument/2006/relationships/tags" Target="../tags/tag91.xml" /><Relationship Id="rId4" Type="http://schemas.openxmlformats.org/officeDocument/2006/relationships/tags" Target="../tags/tag92.xml" /><Relationship Id="rId5" Type="http://schemas.openxmlformats.org/officeDocument/2006/relationships/tags" Target="../tags/tag93.xml" /><Relationship Id="rId6" Type="http://schemas.openxmlformats.org/officeDocument/2006/relationships/tags" Target="../tags/tag94.xml" /><Relationship Id="rId7" Type="http://schemas.openxmlformats.org/officeDocument/2006/relationships/tags" Target="../tags/tag95.xml" /><Relationship Id="rId8" Type="http://schemas.openxmlformats.org/officeDocument/2006/relationships/tags" Target="../tags/tag96.xml" /><Relationship Id="rId9" Type="http://schemas.openxmlformats.org/officeDocument/2006/relationships/tags" Target="../tags/tag97.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3.xml" /><Relationship Id="rId3" Type="http://schemas.openxmlformats.org/officeDocument/2006/relationships/tags" Target="../tags/tag118.xml" /><Relationship Id="rId4" Type="http://schemas.openxmlformats.org/officeDocument/2006/relationships/tags" Target="../tags/tag119.xml" /><Relationship Id="rId5" Type="http://schemas.openxmlformats.org/officeDocument/2006/relationships/tags" Target="../tags/tag120.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21.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4.xml" /><Relationship Id="rId3" Type="http://schemas.openxmlformats.org/officeDocument/2006/relationships/tags" Target="../tags/tag122.xml" /><Relationship Id="rId4" Type="http://schemas.openxmlformats.org/officeDocument/2006/relationships/tags" Target="../tags/tag123.xml" /><Relationship Id="rId5" Type="http://schemas.openxmlformats.org/officeDocument/2006/relationships/tags" Target="../tags/tag12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3.xml" /><Relationship Id="rId11" Type="http://schemas.openxmlformats.org/officeDocument/2006/relationships/tags" Target="../tags/tag134.xml" /><Relationship Id="rId12" Type="http://schemas.openxmlformats.org/officeDocument/2006/relationships/tags" Target="../tags/tag135.xml" /><Relationship Id="rId13" Type="http://schemas.openxmlformats.org/officeDocument/2006/relationships/tags" Target="../tags/tag136.xml" /><Relationship Id="rId14" Type="http://schemas.openxmlformats.org/officeDocument/2006/relationships/tags" Target="../tags/tag137.xml" /><Relationship Id="rId15" Type="http://schemas.openxmlformats.org/officeDocument/2006/relationships/tags" Target="../tags/tag138.xml" /><Relationship Id="rId16" Type="http://schemas.openxmlformats.org/officeDocument/2006/relationships/tags" Target="../tags/tag139.xml" /><Relationship Id="rId17" Type="http://schemas.openxmlformats.org/officeDocument/2006/relationships/tags" Target="../tags/tag140.xml" /><Relationship Id="rId18" Type="http://schemas.openxmlformats.org/officeDocument/2006/relationships/tags" Target="../tags/tag141.xml" /><Relationship Id="rId19" Type="http://schemas.openxmlformats.org/officeDocument/2006/relationships/tags" Target="../tags/tag142.xml" /><Relationship Id="rId2" Type="http://schemas.openxmlformats.org/officeDocument/2006/relationships/tags" Target="../tags/tag125.xml" /><Relationship Id="rId20" Type="http://schemas.openxmlformats.org/officeDocument/2006/relationships/tags" Target="../tags/tag143.xml" /><Relationship Id="rId21" Type="http://schemas.openxmlformats.org/officeDocument/2006/relationships/tags" Target="../tags/tag144.xml" /><Relationship Id="rId22" Type="http://schemas.openxmlformats.org/officeDocument/2006/relationships/tags" Target="../tags/tag145.xml" /><Relationship Id="rId23" Type="http://schemas.openxmlformats.org/officeDocument/2006/relationships/tags" Target="../tags/tag146.xml" /><Relationship Id="rId24" Type="http://schemas.openxmlformats.org/officeDocument/2006/relationships/tags" Target="../tags/tag147.xml" /><Relationship Id="rId25" Type="http://schemas.openxmlformats.org/officeDocument/2006/relationships/tags" Target="../tags/tag148.xml" /><Relationship Id="rId26" Type="http://schemas.openxmlformats.org/officeDocument/2006/relationships/tags" Target="../tags/tag149.xml" /><Relationship Id="rId3" Type="http://schemas.openxmlformats.org/officeDocument/2006/relationships/tags" Target="../tags/tag126.xml" /><Relationship Id="rId4" Type="http://schemas.openxmlformats.org/officeDocument/2006/relationships/tags" Target="../tags/tag127.xml" /><Relationship Id="rId5" Type="http://schemas.openxmlformats.org/officeDocument/2006/relationships/tags" Target="../tags/tag128.xml" /><Relationship Id="rId6" Type="http://schemas.openxmlformats.org/officeDocument/2006/relationships/tags" Target="../tags/tag129.xml" /><Relationship Id="rId7" Type="http://schemas.openxmlformats.org/officeDocument/2006/relationships/tags" Target="../tags/tag130.xml" /><Relationship Id="rId8" Type="http://schemas.openxmlformats.org/officeDocument/2006/relationships/tags" Target="../tags/tag131.xml" /><Relationship Id="rId9" Type="http://schemas.openxmlformats.org/officeDocument/2006/relationships/tags" Target="../tags/tag13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8.xml" /><Relationship Id="rId11" Type="http://schemas.openxmlformats.org/officeDocument/2006/relationships/tags" Target="../tags/tag159.xml" /><Relationship Id="rId12" Type="http://schemas.openxmlformats.org/officeDocument/2006/relationships/tags" Target="../tags/tag160.xml" /><Relationship Id="rId13" Type="http://schemas.openxmlformats.org/officeDocument/2006/relationships/tags" Target="../tags/tag161.xml" /><Relationship Id="rId14" Type="http://schemas.openxmlformats.org/officeDocument/2006/relationships/tags" Target="../tags/tag162.xml" /><Relationship Id="rId15" Type="http://schemas.openxmlformats.org/officeDocument/2006/relationships/tags" Target="../tags/tag163.xml" /><Relationship Id="rId16" Type="http://schemas.openxmlformats.org/officeDocument/2006/relationships/tags" Target="../tags/tag164.xml" /><Relationship Id="rId17" Type="http://schemas.openxmlformats.org/officeDocument/2006/relationships/tags" Target="../tags/tag165.xml" /><Relationship Id="rId18" Type="http://schemas.openxmlformats.org/officeDocument/2006/relationships/tags" Target="../tags/tag166.xml" /><Relationship Id="rId19" Type="http://schemas.openxmlformats.org/officeDocument/2006/relationships/tags" Target="../tags/tag167.xml" /><Relationship Id="rId2" Type="http://schemas.openxmlformats.org/officeDocument/2006/relationships/tags" Target="../tags/tag150.xml" /><Relationship Id="rId20" Type="http://schemas.openxmlformats.org/officeDocument/2006/relationships/tags" Target="../tags/tag168.xml" /><Relationship Id="rId21" Type="http://schemas.openxmlformats.org/officeDocument/2006/relationships/tags" Target="../tags/tag169.xml" /><Relationship Id="rId22" Type="http://schemas.openxmlformats.org/officeDocument/2006/relationships/tags" Target="../tags/tag170.xml" /><Relationship Id="rId23" Type="http://schemas.openxmlformats.org/officeDocument/2006/relationships/tags" Target="../tags/tag171.xml" /><Relationship Id="rId24" Type="http://schemas.openxmlformats.org/officeDocument/2006/relationships/tags" Target="../tags/tag172.xml" /><Relationship Id="rId25" Type="http://schemas.openxmlformats.org/officeDocument/2006/relationships/tags" Target="../tags/tag173.xml" /><Relationship Id="rId3" Type="http://schemas.openxmlformats.org/officeDocument/2006/relationships/tags" Target="../tags/tag151.xml" /><Relationship Id="rId4" Type="http://schemas.openxmlformats.org/officeDocument/2006/relationships/tags" Target="../tags/tag152.xml" /><Relationship Id="rId5" Type="http://schemas.openxmlformats.org/officeDocument/2006/relationships/tags" Target="../tags/tag153.xml" /><Relationship Id="rId6" Type="http://schemas.openxmlformats.org/officeDocument/2006/relationships/tags" Target="../tags/tag154.xml" /><Relationship Id="rId7" Type="http://schemas.openxmlformats.org/officeDocument/2006/relationships/tags" Target="../tags/tag155.xml" /><Relationship Id="rId8" Type="http://schemas.openxmlformats.org/officeDocument/2006/relationships/tags" Target="../tags/tag156.xml" /><Relationship Id="rId9" Type="http://schemas.openxmlformats.org/officeDocument/2006/relationships/tags" Target="../tags/tag15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2.xml" /><Relationship Id="rId11" Type="http://schemas.openxmlformats.org/officeDocument/2006/relationships/tags" Target="../tags/tag183.xml" /><Relationship Id="rId12" Type="http://schemas.openxmlformats.org/officeDocument/2006/relationships/tags" Target="../tags/tag184.xml" /><Relationship Id="rId13" Type="http://schemas.openxmlformats.org/officeDocument/2006/relationships/tags" Target="../tags/tag185.xml" /><Relationship Id="rId14" Type="http://schemas.openxmlformats.org/officeDocument/2006/relationships/tags" Target="../tags/tag186.xml" /><Relationship Id="rId15" Type="http://schemas.openxmlformats.org/officeDocument/2006/relationships/tags" Target="../tags/tag187.xml" /><Relationship Id="rId16" Type="http://schemas.openxmlformats.org/officeDocument/2006/relationships/tags" Target="../tags/tag188.xml" /><Relationship Id="rId17" Type="http://schemas.openxmlformats.org/officeDocument/2006/relationships/tags" Target="../tags/tag189.xml" /><Relationship Id="rId18" Type="http://schemas.openxmlformats.org/officeDocument/2006/relationships/tags" Target="../tags/tag190.xml" /><Relationship Id="rId19" Type="http://schemas.openxmlformats.org/officeDocument/2006/relationships/tags" Target="../tags/tag191.xml" /><Relationship Id="rId2" Type="http://schemas.openxmlformats.org/officeDocument/2006/relationships/tags" Target="../tags/tag174.xml" /><Relationship Id="rId3" Type="http://schemas.openxmlformats.org/officeDocument/2006/relationships/tags" Target="../tags/tag175.xml" /><Relationship Id="rId4" Type="http://schemas.openxmlformats.org/officeDocument/2006/relationships/tags" Target="../tags/tag176.xml" /><Relationship Id="rId5" Type="http://schemas.openxmlformats.org/officeDocument/2006/relationships/tags" Target="../tags/tag177.xml" /><Relationship Id="rId6" Type="http://schemas.openxmlformats.org/officeDocument/2006/relationships/tags" Target="../tags/tag178.xml" /><Relationship Id="rId7" Type="http://schemas.openxmlformats.org/officeDocument/2006/relationships/tags" Target="../tags/tag179.xml" /><Relationship Id="rId8" Type="http://schemas.openxmlformats.org/officeDocument/2006/relationships/tags" Target="../tags/tag180.xml" /><Relationship Id="rId9" Type="http://schemas.openxmlformats.org/officeDocument/2006/relationships/tags" Target="../tags/tag181.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5.xml" /><Relationship Id="rId3" Type="http://schemas.openxmlformats.org/officeDocument/2006/relationships/tags" Target="../tags/tag192.xml" /><Relationship Id="rId4" Type="http://schemas.openxmlformats.org/officeDocument/2006/relationships/tags" Target="../tags/tag193.xml" /><Relationship Id="rId5" Type="http://schemas.openxmlformats.org/officeDocument/2006/relationships/tags" Target="../tags/tag19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3.xml" /><Relationship Id="rId11" Type="http://schemas.openxmlformats.org/officeDocument/2006/relationships/tags" Target="../tags/tag204.xml" /><Relationship Id="rId12" Type="http://schemas.openxmlformats.org/officeDocument/2006/relationships/tags" Target="../tags/tag205.xml" /><Relationship Id="rId13" Type="http://schemas.openxmlformats.org/officeDocument/2006/relationships/tags" Target="../tags/tag206.xml" /><Relationship Id="rId14" Type="http://schemas.openxmlformats.org/officeDocument/2006/relationships/tags" Target="../tags/tag207.xml" /><Relationship Id="rId2" Type="http://schemas.openxmlformats.org/officeDocument/2006/relationships/tags" Target="../tags/tag195.xml" /><Relationship Id="rId3" Type="http://schemas.openxmlformats.org/officeDocument/2006/relationships/tags" Target="../tags/tag196.xml" /><Relationship Id="rId4" Type="http://schemas.openxmlformats.org/officeDocument/2006/relationships/tags" Target="../tags/tag197.xml" /><Relationship Id="rId5" Type="http://schemas.openxmlformats.org/officeDocument/2006/relationships/tags" Target="../tags/tag198.xml" /><Relationship Id="rId6" Type="http://schemas.openxmlformats.org/officeDocument/2006/relationships/tags" Target="../tags/tag199.xml" /><Relationship Id="rId7" Type="http://schemas.openxmlformats.org/officeDocument/2006/relationships/tags" Target="../tags/tag200.xml" /><Relationship Id="rId8" Type="http://schemas.openxmlformats.org/officeDocument/2006/relationships/tags" Target="../tags/tag201.xml" /><Relationship Id="rId9" Type="http://schemas.openxmlformats.org/officeDocument/2006/relationships/tags" Target="../tags/tag20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6.xml" /><Relationship Id="rId11" Type="http://schemas.openxmlformats.org/officeDocument/2006/relationships/tags" Target="../tags/tag217.xml" /><Relationship Id="rId12" Type="http://schemas.openxmlformats.org/officeDocument/2006/relationships/tags" Target="../tags/tag218.xml" /><Relationship Id="rId13" Type="http://schemas.openxmlformats.org/officeDocument/2006/relationships/tags" Target="../tags/tag219.xml" /><Relationship Id="rId14" Type="http://schemas.openxmlformats.org/officeDocument/2006/relationships/tags" Target="../tags/tag220.xml" /><Relationship Id="rId15" Type="http://schemas.openxmlformats.org/officeDocument/2006/relationships/tags" Target="../tags/tag221.xml" /><Relationship Id="rId16" Type="http://schemas.openxmlformats.org/officeDocument/2006/relationships/tags" Target="../tags/tag222.xml" /><Relationship Id="rId17" Type="http://schemas.openxmlformats.org/officeDocument/2006/relationships/tags" Target="../tags/tag223.xml" /><Relationship Id="rId18" Type="http://schemas.openxmlformats.org/officeDocument/2006/relationships/tags" Target="../tags/tag224.xml" /><Relationship Id="rId19" Type="http://schemas.openxmlformats.org/officeDocument/2006/relationships/tags" Target="../tags/tag225.xml" /><Relationship Id="rId2" Type="http://schemas.openxmlformats.org/officeDocument/2006/relationships/tags" Target="../tags/tag208.xml" /><Relationship Id="rId20" Type="http://schemas.openxmlformats.org/officeDocument/2006/relationships/tags" Target="../tags/tag226.xml" /><Relationship Id="rId21" Type="http://schemas.openxmlformats.org/officeDocument/2006/relationships/tags" Target="../tags/tag227.xml" /><Relationship Id="rId22" Type="http://schemas.openxmlformats.org/officeDocument/2006/relationships/tags" Target="../tags/tag228.xml" /><Relationship Id="rId23" Type="http://schemas.openxmlformats.org/officeDocument/2006/relationships/tags" Target="../tags/tag229.xml" /><Relationship Id="rId24" Type="http://schemas.openxmlformats.org/officeDocument/2006/relationships/tags" Target="../tags/tag230.xml" /><Relationship Id="rId25" Type="http://schemas.openxmlformats.org/officeDocument/2006/relationships/tags" Target="../tags/tag231.xml" /><Relationship Id="rId26" Type="http://schemas.openxmlformats.org/officeDocument/2006/relationships/tags" Target="../tags/tag232.xml" /><Relationship Id="rId27" Type="http://schemas.openxmlformats.org/officeDocument/2006/relationships/tags" Target="../tags/tag233.xml" /><Relationship Id="rId28" Type="http://schemas.openxmlformats.org/officeDocument/2006/relationships/tags" Target="../tags/tag234.xml" /><Relationship Id="rId29" Type="http://schemas.openxmlformats.org/officeDocument/2006/relationships/tags" Target="../tags/tag235.xml" /><Relationship Id="rId3" Type="http://schemas.openxmlformats.org/officeDocument/2006/relationships/tags" Target="../tags/tag209.xml" /><Relationship Id="rId4" Type="http://schemas.openxmlformats.org/officeDocument/2006/relationships/tags" Target="../tags/tag210.xml" /><Relationship Id="rId5" Type="http://schemas.openxmlformats.org/officeDocument/2006/relationships/tags" Target="../tags/tag211.xml" /><Relationship Id="rId6" Type="http://schemas.openxmlformats.org/officeDocument/2006/relationships/tags" Target="../tags/tag212.xml" /><Relationship Id="rId7" Type="http://schemas.openxmlformats.org/officeDocument/2006/relationships/tags" Target="../tags/tag213.xml" /><Relationship Id="rId8" Type="http://schemas.openxmlformats.org/officeDocument/2006/relationships/tags" Target="../tags/tag214.xml" /><Relationship Id="rId9" Type="http://schemas.openxmlformats.org/officeDocument/2006/relationships/tags" Target="../tags/tag21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08037137023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3"/>
            <p:custDataLst>
              <p:tags r:id="rId3"/>
            </p:custDataLst>
          </p:nvPr>
        </p:nvSpPr>
        <p:spPr/>
        <p:txBody>
          <a:bodyPr/>
          <a:lstStyle/>
          <a:p>
            <a:r>
              <a:rPr lang="zh-CN" altLang="en-US"/>
              <a:t>汇报人：_</a:t>
            </a:r>
            <a:endParaRPr lang="zh-CN" altLang="en-US"/>
          </a:p>
        </p:txBody>
      </p:sp>
      <p:sp>
        <p:nvSpPr>
          <p:cNvPr id="3" name="标题 2"/>
          <p:cNvSpPr>
            <a:spLocks noGrp="1"/>
          </p:cNvSpPr>
          <p:nvPr>
            <p:ph type="title" idx="2"/>
            <p:custDataLst>
              <p:tags r:id="rId4"/>
            </p:custDataLst>
          </p:nvPr>
        </p:nvSpPr>
        <p:spPr/>
        <p:txBody>
          <a:bodyPr>
            <a:normAutofit fontScale="90000"/>
          </a:bodyPr>
          <a:lstStyle/>
          <a:p>
            <a:r>
              <a:rPr lang="zh-CN" altLang="en-US"/>
              <a:t>常规和宗教仪式的包皮环切术的护理查房</a:t>
            </a:r>
            <a:endParaRPr lang="zh-CN" altLang="en-US"/>
          </a:p>
        </p:txBody>
      </p:sp>
      <p:sp>
        <p:nvSpPr>
          <p:cNvPr id="4" name="文本占位符 3"/>
          <p:cNvSpPr>
            <a:spLocks noGrp="1"/>
          </p:cNvSpPr>
          <p:nvPr>
            <p:ph type="body" idx="1"/>
            <p:custDataLst>
              <p:tags r:id="rId5"/>
            </p:custDataLst>
          </p:nvPr>
        </p:nvSpPr>
        <p:spPr/>
        <p:txBody>
          <a:bodyPr/>
          <a:lstStyle/>
          <a:p>
            <a:r>
              <a:rPr lang="zh-CN" altLang="en-US"/>
              <a:t>Simple &amp; Creative</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2"/>
            <p:custDataLst>
              <p:tags r:id="rId3"/>
            </p:custDataLst>
          </p:nvPr>
        </p:nvSpPr>
        <p:spPr/>
        <p:txBody>
          <a:bodyPr/>
          <a:lstStyle/>
          <a:p>
            <a:r>
              <a:rPr lang="zh-CN" altLang="en-US"/>
              <a:t>Contents</a:t>
            </a:r>
            <a:endParaRPr lang="zh-CN" altLang="en-US"/>
          </a:p>
        </p:txBody>
      </p:sp>
      <p:sp>
        <p:nvSpPr>
          <p:cNvPr id="3" name="标题 2"/>
          <p:cNvSpPr>
            <a:spLocks noGrp="1"/>
          </p:cNvSpPr>
          <p:nvPr>
            <p:ph type="title" idx="1"/>
            <p:custDataLst>
              <p:tags r:id="rId4"/>
            </p:custDataLst>
          </p:nvPr>
        </p:nvSpPr>
        <p:spPr/>
        <p:txBody>
          <a:bodyPr/>
          <a:lstStyle/>
          <a:p>
            <a:r>
              <a:rPr lang="zh-CN" altLang="en-US"/>
              <a:t>目录</a:t>
            </a:r>
            <a:endParaRPr lang="zh-CN" altLang="en-US"/>
          </a:p>
        </p:txBody>
      </p:sp>
      <p:cxnSp>
        <p:nvCxnSpPr>
          <p:cNvPr id="64" name="直接连接符 63"/>
          <p:cNvCxnSpPr/>
          <p:nvPr>
            <p:custDataLst>
              <p:tags r:id="rId5"/>
            </p:custDataLst>
          </p:nvPr>
        </p:nvCxnSpPr>
        <p:spPr>
          <a:xfrm>
            <a:off x="1656715" y="2794000"/>
            <a:ext cx="1557655" cy="0"/>
          </a:xfrm>
          <a:prstGeom prst="line">
            <a:avLst/>
          </a:prstGeom>
          <a:ln w="9525">
            <a:solidFill>
              <a:schemeClr val="tx2">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65" name="直接连接符 64"/>
          <p:cNvCxnSpPr/>
          <p:nvPr>
            <p:custDataLst>
              <p:tags r:id="rId6"/>
            </p:custDataLst>
          </p:nvPr>
        </p:nvCxnSpPr>
        <p:spPr>
          <a:xfrm>
            <a:off x="1663065" y="2794000"/>
            <a:ext cx="268605" cy="0"/>
          </a:xfrm>
          <a:prstGeom prst="line">
            <a:avLst/>
          </a:prstGeom>
          <a:ln w="28575">
            <a:solidFill>
              <a:schemeClr val="accent1"/>
            </a:solidFill>
          </a:ln>
        </p:spPr>
        <p:style>
          <a:lnRef idx="1">
            <a:schemeClr val="accent1"/>
          </a:lnRef>
          <a:fillRef idx="0">
            <a:schemeClr val="accent1"/>
          </a:fillRef>
          <a:effectRef idx="0">
            <a:schemeClr val="accent1"/>
          </a:effectRef>
          <a:fontRef idx="minor">
            <a:schemeClr val="tx1"/>
          </a:fontRef>
        </p:style>
      </p:cxnSp>
      <p:sp>
        <p:nvSpPr>
          <p:cNvPr id="66" name="序号"/>
          <p:cNvSpPr txBox="1"/>
          <p:nvPr>
            <p:custDataLst>
              <p:tags r:id="rId7"/>
            </p:custDataLst>
          </p:nvPr>
        </p:nvSpPr>
        <p:spPr>
          <a:xfrm>
            <a:off x="1656715" y="2262505"/>
            <a:ext cx="913765" cy="443865"/>
          </a:xfrm>
          <a:prstGeom prst="rect">
            <a:avLst/>
          </a:prstGeom>
          <a:noFill/>
        </p:spPr>
        <p:txBody>
          <a:bodyPr vert="horz"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en-US" altLang="zh-CN" sz="2000">
                <a:solidFill>
                  <a:schemeClr val="accent1"/>
                </a:solidFill>
                <a:latin typeface="+mj-lt"/>
                <a:ea typeface="+mj-ea"/>
                <a:cs typeface="MiSans Heavy" panose="00000a00000000000000" charset="-122"/>
                <a:sym typeface="+mn-ea"/>
              </a:rPr>
              <a:t>01.</a:t>
            </a:r>
            <a:endParaRPr lang="en-US" altLang="zh-CN" sz="2000">
              <a:solidFill>
                <a:schemeClr val="accent1"/>
              </a:solidFill>
              <a:latin typeface="+mj-lt"/>
              <a:ea typeface="+mj-ea"/>
              <a:cs typeface="MiSans Heavy" panose="00000a00000000000000" charset="-122"/>
              <a:sym typeface="+mn-ea"/>
            </a:endParaRPr>
          </a:p>
        </p:txBody>
      </p:sp>
      <p:sp>
        <p:nvSpPr>
          <p:cNvPr id="68" name="标题"/>
          <p:cNvSpPr txBox="1"/>
          <p:nvPr>
            <p:custDataLst>
              <p:tags r:id="rId8"/>
            </p:custDataLst>
          </p:nvPr>
        </p:nvSpPr>
        <p:spPr>
          <a:xfrm>
            <a:off x="1656715" y="2960370"/>
            <a:ext cx="2550160" cy="124587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000">
                <a:solidFill>
                  <a:schemeClr val="accent1"/>
                </a:solidFill>
                <a:latin typeface="+mj-ea"/>
                <a:ea typeface="+mj-ea"/>
                <a:cs typeface="MiSans Heavy" panose="00000a00000000000000" charset="-122"/>
                <a:sym typeface="+mn-ea"/>
              </a:rPr>
              <a:t>包皮环切术的基本信息</a:t>
            </a:r>
            <a:endParaRPr lang="zh-CN" altLang="en-US" sz="2000">
              <a:solidFill>
                <a:schemeClr val="accent1"/>
              </a:solidFill>
              <a:latin typeface="+mj-ea"/>
              <a:ea typeface="+mj-ea"/>
              <a:cs typeface="MiSans Heavy" panose="00000a00000000000000" charset="-122"/>
              <a:sym typeface="+mn-ea"/>
            </a:endParaRPr>
          </a:p>
        </p:txBody>
      </p:sp>
      <p:cxnSp>
        <p:nvCxnSpPr>
          <p:cNvPr id="120" name="直接连接符 119"/>
          <p:cNvCxnSpPr/>
          <p:nvPr>
            <p:custDataLst>
              <p:tags r:id="rId9"/>
            </p:custDataLst>
          </p:nvPr>
        </p:nvCxnSpPr>
        <p:spPr>
          <a:xfrm>
            <a:off x="1656715" y="4802505"/>
            <a:ext cx="1557655" cy="0"/>
          </a:xfrm>
          <a:prstGeom prst="line">
            <a:avLst/>
          </a:prstGeom>
          <a:ln w="9525">
            <a:solidFill>
              <a:schemeClr val="tx2">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121" name="直接连接符 120"/>
          <p:cNvCxnSpPr/>
          <p:nvPr>
            <p:custDataLst>
              <p:tags r:id="rId10"/>
            </p:custDataLst>
          </p:nvPr>
        </p:nvCxnSpPr>
        <p:spPr>
          <a:xfrm>
            <a:off x="1663065" y="4802505"/>
            <a:ext cx="268605" cy="0"/>
          </a:xfrm>
          <a:prstGeom prst="line">
            <a:avLst/>
          </a:prstGeom>
          <a:ln w="28575">
            <a:solidFill>
              <a:schemeClr val="accent1"/>
            </a:solidFill>
          </a:ln>
        </p:spPr>
        <p:style>
          <a:lnRef idx="1">
            <a:schemeClr val="accent1"/>
          </a:lnRef>
          <a:fillRef idx="0">
            <a:schemeClr val="accent1"/>
          </a:fillRef>
          <a:effectRef idx="0">
            <a:schemeClr val="accent1"/>
          </a:effectRef>
          <a:fontRef idx="minor">
            <a:schemeClr val="tx1"/>
          </a:fontRef>
        </p:style>
      </p:cxnSp>
      <p:sp>
        <p:nvSpPr>
          <p:cNvPr id="122" name="序号"/>
          <p:cNvSpPr txBox="1"/>
          <p:nvPr>
            <p:custDataLst>
              <p:tags r:id="rId11"/>
            </p:custDataLst>
          </p:nvPr>
        </p:nvSpPr>
        <p:spPr>
          <a:xfrm>
            <a:off x="1656715" y="4271645"/>
            <a:ext cx="913765" cy="443865"/>
          </a:xfrm>
          <a:prstGeom prst="rect">
            <a:avLst/>
          </a:prstGeom>
          <a:noFill/>
        </p:spPr>
        <p:txBody>
          <a:bodyPr vert="horz"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en-US" altLang="zh-CN" sz="2000">
                <a:solidFill>
                  <a:schemeClr val="accent1"/>
                </a:solidFill>
                <a:latin typeface="+mj-lt"/>
                <a:ea typeface="+mj-ea"/>
                <a:cs typeface="MiSans Heavy" panose="00000a00000000000000" charset="-122"/>
                <a:sym typeface="+mn-ea"/>
              </a:rPr>
              <a:t>04.</a:t>
            </a:r>
            <a:endParaRPr lang="en-US" altLang="zh-CN" sz="2000">
              <a:solidFill>
                <a:schemeClr val="accent1"/>
              </a:solidFill>
              <a:latin typeface="+mj-lt"/>
              <a:ea typeface="+mj-ea"/>
              <a:cs typeface="MiSans Heavy" panose="00000a00000000000000" charset="-122"/>
              <a:sym typeface="+mn-ea"/>
            </a:endParaRPr>
          </a:p>
        </p:txBody>
      </p:sp>
      <p:sp>
        <p:nvSpPr>
          <p:cNvPr id="124" name="标题"/>
          <p:cNvSpPr txBox="1"/>
          <p:nvPr>
            <p:custDataLst>
              <p:tags r:id="rId12"/>
            </p:custDataLst>
          </p:nvPr>
        </p:nvSpPr>
        <p:spPr>
          <a:xfrm>
            <a:off x="1656715" y="4968875"/>
            <a:ext cx="2550160" cy="124587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000">
                <a:solidFill>
                  <a:schemeClr val="accent1"/>
                </a:solidFill>
                <a:latin typeface="+mj-ea"/>
                <a:ea typeface="+mj-ea"/>
                <a:cs typeface="MiSans Heavy" panose="00000a00000000000000" charset="-122"/>
                <a:sym typeface="+mn-ea"/>
              </a:rPr>
              <a:t>包皮环切术的康复指导</a:t>
            </a:r>
            <a:endParaRPr lang="zh-CN" altLang="en-US" sz="2000">
              <a:solidFill>
                <a:schemeClr val="accent1"/>
              </a:solidFill>
              <a:latin typeface="+mj-ea"/>
              <a:ea typeface="+mj-ea"/>
              <a:cs typeface="MiSans Heavy" panose="00000a00000000000000" charset="-122"/>
              <a:sym typeface="+mn-ea"/>
            </a:endParaRPr>
          </a:p>
        </p:txBody>
      </p:sp>
      <p:cxnSp>
        <p:nvCxnSpPr>
          <p:cNvPr id="127" name="直接连接符 126"/>
          <p:cNvCxnSpPr/>
          <p:nvPr>
            <p:custDataLst>
              <p:tags r:id="rId13"/>
            </p:custDataLst>
          </p:nvPr>
        </p:nvCxnSpPr>
        <p:spPr>
          <a:xfrm>
            <a:off x="5182235" y="2794000"/>
            <a:ext cx="1557655" cy="0"/>
          </a:xfrm>
          <a:prstGeom prst="line">
            <a:avLst/>
          </a:prstGeom>
          <a:ln w="9525">
            <a:solidFill>
              <a:schemeClr val="tx2">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128" name="直接连接符 127"/>
          <p:cNvCxnSpPr/>
          <p:nvPr>
            <p:custDataLst>
              <p:tags r:id="rId14"/>
            </p:custDataLst>
          </p:nvPr>
        </p:nvCxnSpPr>
        <p:spPr>
          <a:xfrm>
            <a:off x="5188585" y="2794000"/>
            <a:ext cx="268605" cy="0"/>
          </a:xfrm>
          <a:prstGeom prst="line">
            <a:avLst/>
          </a:prstGeom>
          <a:ln w="28575">
            <a:solidFill>
              <a:schemeClr val="accent1"/>
            </a:solidFill>
          </a:ln>
        </p:spPr>
        <p:style>
          <a:lnRef idx="1">
            <a:schemeClr val="accent1"/>
          </a:lnRef>
          <a:fillRef idx="0">
            <a:schemeClr val="accent1"/>
          </a:fillRef>
          <a:effectRef idx="0">
            <a:schemeClr val="accent1"/>
          </a:effectRef>
          <a:fontRef idx="minor">
            <a:schemeClr val="tx1"/>
          </a:fontRef>
        </p:style>
      </p:cxnSp>
      <p:sp>
        <p:nvSpPr>
          <p:cNvPr id="129" name="序号"/>
          <p:cNvSpPr txBox="1"/>
          <p:nvPr>
            <p:custDataLst>
              <p:tags r:id="rId15"/>
            </p:custDataLst>
          </p:nvPr>
        </p:nvSpPr>
        <p:spPr>
          <a:xfrm>
            <a:off x="5182235" y="2262505"/>
            <a:ext cx="913765" cy="443865"/>
          </a:xfrm>
          <a:prstGeom prst="rect">
            <a:avLst/>
          </a:prstGeom>
          <a:noFill/>
        </p:spPr>
        <p:txBody>
          <a:bodyPr vert="horz"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en-US" altLang="zh-CN" sz="2000">
                <a:solidFill>
                  <a:schemeClr val="accent1"/>
                </a:solidFill>
                <a:latin typeface="+mj-lt"/>
                <a:ea typeface="+mj-ea"/>
                <a:cs typeface="MiSans Heavy" panose="00000a00000000000000" charset="-122"/>
                <a:sym typeface="+mn-ea"/>
              </a:rPr>
              <a:t>02.</a:t>
            </a:r>
            <a:endParaRPr lang="en-US" altLang="zh-CN" sz="2000">
              <a:solidFill>
                <a:schemeClr val="accent1"/>
              </a:solidFill>
              <a:latin typeface="+mj-lt"/>
              <a:ea typeface="+mj-ea"/>
              <a:cs typeface="MiSans Heavy" panose="00000a00000000000000" charset="-122"/>
              <a:sym typeface="+mn-ea"/>
            </a:endParaRPr>
          </a:p>
        </p:txBody>
      </p:sp>
      <p:sp>
        <p:nvSpPr>
          <p:cNvPr id="131" name="标题"/>
          <p:cNvSpPr txBox="1"/>
          <p:nvPr>
            <p:custDataLst>
              <p:tags r:id="rId16"/>
            </p:custDataLst>
          </p:nvPr>
        </p:nvSpPr>
        <p:spPr>
          <a:xfrm>
            <a:off x="5182235" y="2960370"/>
            <a:ext cx="2550160" cy="124587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000">
                <a:solidFill>
                  <a:schemeClr val="accent1"/>
                </a:solidFill>
                <a:latin typeface="+mj-ea"/>
                <a:ea typeface="+mj-ea"/>
                <a:cs typeface="MiSans Heavy" panose="00000a00000000000000" charset="-122"/>
                <a:sym typeface="+mn-ea"/>
              </a:rPr>
              <a:t>常规包皮环切术的护理</a:t>
            </a:r>
            <a:endParaRPr lang="zh-CN" altLang="en-US" sz="2000">
              <a:solidFill>
                <a:schemeClr val="accent1"/>
              </a:solidFill>
              <a:latin typeface="+mj-ea"/>
              <a:ea typeface="+mj-ea"/>
              <a:cs typeface="MiSans Heavy" panose="00000a00000000000000" charset="-122"/>
              <a:sym typeface="+mn-ea"/>
            </a:endParaRPr>
          </a:p>
        </p:txBody>
      </p:sp>
      <p:cxnSp>
        <p:nvCxnSpPr>
          <p:cNvPr id="134" name="直接连接符 133"/>
          <p:cNvCxnSpPr/>
          <p:nvPr>
            <p:custDataLst>
              <p:tags r:id="rId17"/>
            </p:custDataLst>
          </p:nvPr>
        </p:nvCxnSpPr>
        <p:spPr>
          <a:xfrm>
            <a:off x="8707755" y="2794000"/>
            <a:ext cx="1557655" cy="0"/>
          </a:xfrm>
          <a:prstGeom prst="line">
            <a:avLst/>
          </a:prstGeom>
          <a:ln w="9525">
            <a:solidFill>
              <a:schemeClr val="tx2">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135" name="直接连接符 134"/>
          <p:cNvCxnSpPr/>
          <p:nvPr>
            <p:custDataLst>
              <p:tags r:id="rId18"/>
            </p:custDataLst>
          </p:nvPr>
        </p:nvCxnSpPr>
        <p:spPr>
          <a:xfrm>
            <a:off x="8714105" y="2794000"/>
            <a:ext cx="268605" cy="0"/>
          </a:xfrm>
          <a:prstGeom prst="line">
            <a:avLst/>
          </a:prstGeom>
          <a:ln w="28575">
            <a:solidFill>
              <a:schemeClr val="accent1"/>
            </a:solidFill>
          </a:ln>
        </p:spPr>
        <p:style>
          <a:lnRef idx="1">
            <a:schemeClr val="accent1"/>
          </a:lnRef>
          <a:fillRef idx="0">
            <a:schemeClr val="accent1"/>
          </a:fillRef>
          <a:effectRef idx="0">
            <a:schemeClr val="accent1"/>
          </a:effectRef>
          <a:fontRef idx="minor">
            <a:schemeClr val="tx1"/>
          </a:fontRef>
        </p:style>
      </p:cxnSp>
      <p:sp>
        <p:nvSpPr>
          <p:cNvPr id="136" name="序号"/>
          <p:cNvSpPr txBox="1"/>
          <p:nvPr>
            <p:custDataLst>
              <p:tags r:id="rId19"/>
            </p:custDataLst>
          </p:nvPr>
        </p:nvSpPr>
        <p:spPr>
          <a:xfrm>
            <a:off x="8707755" y="2262505"/>
            <a:ext cx="913765" cy="443865"/>
          </a:xfrm>
          <a:prstGeom prst="rect">
            <a:avLst/>
          </a:prstGeom>
          <a:noFill/>
        </p:spPr>
        <p:txBody>
          <a:bodyPr vert="horz"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en-US" altLang="zh-CN" sz="2000">
                <a:solidFill>
                  <a:schemeClr val="accent1"/>
                </a:solidFill>
                <a:latin typeface="+mj-lt"/>
                <a:ea typeface="+mj-ea"/>
                <a:cs typeface="MiSans Heavy" panose="00000a00000000000000" charset="-122"/>
                <a:sym typeface="+mn-ea"/>
              </a:rPr>
              <a:t>03.</a:t>
            </a:r>
            <a:endParaRPr lang="en-US" altLang="zh-CN" sz="2000">
              <a:solidFill>
                <a:schemeClr val="accent1"/>
              </a:solidFill>
              <a:latin typeface="+mj-lt"/>
              <a:ea typeface="+mj-ea"/>
              <a:cs typeface="MiSans Heavy" panose="00000a00000000000000" charset="-122"/>
              <a:sym typeface="+mn-ea"/>
            </a:endParaRPr>
          </a:p>
        </p:txBody>
      </p:sp>
      <p:sp>
        <p:nvSpPr>
          <p:cNvPr id="138" name="标题"/>
          <p:cNvSpPr txBox="1"/>
          <p:nvPr>
            <p:custDataLst>
              <p:tags r:id="rId20"/>
            </p:custDataLst>
          </p:nvPr>
        </p:nvSpPr>
        <p:spPr>
          <a:xfrm>
            <a:off x="8707755" y="2960370"/>
            <a:ext cx="2550160" cy="124587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000">
                <a:solidFill>
                  <a:schemeClr val="accent1"/>
                </a:solidFill>
                <a:latin typeface="+mj-ea"/>
                <a:ea typeface="+mj-ea"/>
                <a:cs typeface="MiSans Heavy" panose="00000a00000000000000" charset="-122"/>
                <a:sym typeface="+mn-ea"/>
              </a:rPr>
              <a:t>宗教仪式包皮环切术的护理</a:t>
            </a:r>
            <a:endParaRPr lang="zh-CN" altLang="en-US" sz="2000">
              <a:solidFill>
                <a:schemeClr val="accent1"/>
              </a:solidFill>
              <a:latin typeface="+mj-ea"/>
              <a:ea typeface="+mj-ea"/>
              <a:cs typeface="MiSans Heavy" panose="00000a00000000000000" charset="-122"/>
              <a:sym typeface="+mn-ea"/>
            </a:endParaRPr>
          </a:p>
        </p:txBody>
      </p:sp>
      <p:cxnSp>
        <p:nvCxnSpPr>
          <p:cNvPr id="141" name="直接连接符 140"/>
          <p:cNvCxnSpPr/>
          <p:nvPr>
            <p:custDataLst>
              <p:tags r:id="rId21"/>
            </p:custDataLst>
          </p:nvPr>
        </p:nvCxnSpPr>
        <p:spPr>
          <a:xfrm>
            <a:off x="5182235" y="4801870"/>
            <a:ext cx="1557655" cy="0"/>
          </a:xfrm>
          <a:prstGeom prst="line">
            <a:avLst/>
          </a:prstGeom>
          <a:ln w="9525">
            <a:solidFill>
              <a:schemeClr val="tx2">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142" name="直接连接符 141"/>
          <p:cNvCxnSpPr/>
          <p:nvPr>
            <p:custDataLst>
              <p:tags r:id="rId22"/>
            </p:custDataLst>
          </p:nvPr>
        </p:nvCxnSpPr>
        <p:spPr>
          <a:xfrm>
            <a:off x="5188585" y="4801870"/>
            <a:ext cx="268605" cy="0"/>
          </a:xfrm>
          <a:prstGeom prst="line">
            <a:avLst/>
          </a:prstGeom>
          <a:ln w="28575">
            <a:solidFill>
              <a:schemeClr val="accent1"/>
            </a:solidFill>
          </a:ln>
        </p:spPr>
        <p:style>
          <a:lnRef idx="1">
            <a:schemeClr val="accent1"/>
          </a:lnRef>
          <a:fillRef idx="0">
            <a:schemeClr val="accent1"/>
          </a:fillRef>
          <a:effectRef idx="0">
            <a:schemeClr val="accent1"/>
          </a:effectRef>
          <a:fontRef idx="minor">
            <a:schemeClr val="tx1"/>
          </a:fontRef>
        </p:style>
      </p:cxnSp>
      <p:sp>
        <p:nvSpPr>
          <p:cNvPr id="143" name="序号"/>
          <p:cNvSpPr txBox="1"/>
          <p:nvPr>
            <p:custDataLst>
              <p:tags r:id="rId23"/>
            </p:custDataLst>
          </p:nvPr>
        </p:nvSpPr>
        <p:spPr>
          <a:xfrm>
            <a:off x="5182235" y="4271010"/>
            <a:ext cx="913765" cy="443865"/>
          </a:xfrm>
          <a:prstGeom prst="rect">
            <a:avLst/>
          </a:prstGeom>
          <a:noFill/>
        </p:spPr>
        <p:txBody>
          <a:bodyPr vert="horz"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en-US" altLang="zh-CN" sz="2000">
                <a:solidFill>
                  <a:schemeClr val="accent1"/>
                </a:solidFill>
                <a:latin typeface="+mj-lt"/>
                <a:ea typeface="+mj-ea"/>
                <a:cs typeface="MiSans Heavy" panose="00000a00000000000000" charset="-122"/>
                <a:sym typeface="+mn-ea"/>
              </a:rPr>
              <a:t>05.</a:t>
            </a:r>
            <a:endParaRPr lang="en-US" altLang="zh-CN" sz="2000">
              <a:solidFill>
                <a:schemeClr val="accent1"/>
              </a:solidFill>
              <a:latin typeface="+mj-lt"/>
              <a:ea typeface="+mj-ea"/>
              <a:cs typeface="MiSans Heavy" panose="00000a00000000000000" charset="-122"/>
              <a:sym typeface="+mn-ea"/>
            </a:endParaRPr>
          </a:p>
        </p:txBody>
      </p:sp>
      <p:sp>
        <p:nvSpPr>
          <p:cNvPr id="145" name="标题"/>
          <p:cNvSpPr txBox="1"/>
          <p:nvPr>
            <p:custDataLst>
              <p:tags r:id="rId24"/>
            </p:custDataLst>
          </p:nvPr>
        </p:nvSpPr>
        <p:spPr>
          <a:xfrm>
            <a:off x="5182235" y="4968240"/>
            <a:ext cx="2550160" cy="124587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000">
                <a:solidFill>
                  <a:schemeClr val="accent1"/>
                </a:solidFill>
                <a:latin typeface="+mj-ea"/>
                <a:ea typeface="+mj-ea"/>
                <a:cs typeface="MiSans Heavy" panose="00000a00000000000000" charset="-122"/>
                <a:sym typeface="+mn-ea"/>
              </a:rPr>
              <a:t>包皮环切术的健康教育</a:t>
            </a:r>
            <a:endParaRPr lang="zh-CN" altLang="en-US" sz="2000">
              <a:solidFill>
                <a:schemeClr val="accent1"/>
              </a:solidFill>
              <a:latin typeface="+mj-ea"/>
              <a:ea typeface="+mj-ea"/>
              <a:cs typeface="MiSans Heavy" panose="00000a00000000000000" charset="-122"/>
              <a:sym typeface="+mn-ea"/>
            </a:endParaRPr>
          </a:p>
        </p:txBody>
      </p:sp>
      <p:cxnSp>
        <p:nvCxnSpPr>
          <p:cNvPr id="155" name="直接连接符 154"/>
          <p:cNvCxnSpPr/>
          <p:nvPr>
            <p:custDataLst>
              <p:tags r:id="rId25"/>
            </p:custDataLst>
          </p:nvPr>
        </p:nvCxnSpPr>
        <p:spPr>
          <a:xfrm>
            <a:off x="8707755" y="4801235"/>
            <a:ext cx="1557655" cy="0"/>
          </a:xfrm>
          <a:prstGeom prst="line">
            <a:avLst/>
          </a:prstGeom>
          <a:ln w="9525">
            <a:solidFill>
              <a:schemeClr val="tx2">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156" name="直接连接符 155"/>
          <p:cNvCxnSpPr/>
          <p:nvPr>
            <p:custDataLst>
              <p:tags r:id="rId26"/>
            </p:custDataLst>
          </p:nvPr>
        </p:nvCxnSpPr>
        <p:spPr>
          <a:xfrm>
            <a:off x="8714105" y="4801235"/>
            <a:ext cx="268605" cy="0"/>
          </a:xfrm>
          <a:prstGeom prst="line">
            <a:avLst/>
          </a:prstGeom>
          <a:ln w="28575">
            <a:solidFill>
              <a:schemeClr val="accent1"/>
            </a:solidFill>
          </a:ln>
        </p:spPr>
        <p:style>
          <a:lnRef idx="1">
            <a:schemeClr val="accent1"/>
          </a:lnRef>
          <a:fillRef idx="0">
            <a:schemeClr val="accent1"/>
          </a:fillRef>
          <a:effectRef idx="0">
            <a:schemeClr val="accent1"/>
          </a:effectRef>
          <a:fontRef idx="minor">
            <a:schemeClr val="tx1"/>
          </a:fontRef>
        </p:style>
      </p:cxnSp>
      <p:sp>
        <p:nvSpPr>
          <p:cNvPr id="157" name="序号"/>
          <p:cNvSpPr txBox="1"/>
          <p:nvPr>
            <p:custDataLst>
              <p:tags r:id="rId27"/>
            </p:custDataLst>
          </p:nvPr>
        </p:nvSpPr>
        <p:spPr>
          <a:xfrm>
            <a:off x="8707755" y="4270375"/>
            <a:ext cx="913765" cy="443865"/>
          </a:xfrm>
          <a:prstGeom prst="rect">
            <a:avLst/>
          </a:prstGeom>
          <a:noFill/>
        </p:spPr>
        <p:txBody>
          <a:bodyPr vert="horz"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en-US" altLang="zh-CN" sz="2000">
                <a:solidFill>
                  <a:schemeClr val="accent1"/>
                </a:solidFill>
                <a:latin typeface="+mj-lt"/>
                <a:ea typeface="+mj-ea"/>
                <a:cs typeface="MiSans Heavy" panose="00000a00000000000000" charset="-122"/>
                <a:sym typeface="+mn-ea"/>
              </a:rPr>
              <a:t>06.</a:t>
            </a:r>
            <a:endParaRPr lang="en-US" altLang="zh-CN" sz="2000">
              <a:solidFill>
                <a:schemeClr val="accent1"/>
              </a:solidFill>
              <a:latin typeface="+mj-lt"/>
              <a:ea typeface="+mj-ea"/>
              <a:cs typeface="MiSans Heavy" panose="00000a00000000000000" charset="-122"/>
              <a:sym typeface="+mn-ea"/>
            </a:endParaRPr>
          </a:p>
        </p:txBody>
      </p:sp>
      <p:sp>
        <p:nvSpPr>
          <p:cNvPr id="159" name="标题"/>
          <p:cNvSpPr txBox="1"/>
          <p:nvPr>
            <p:custDataLst>
              <p:tags r:id="rId28"/>
            </p:custDataLst>
          </p:nvPr>
        </p:nvSpPr>
        <p:spPr>
          <a:xfrm>
            <a:off x="8707755" y="4967605"/>
            <a:ext cx="2550160" cy="124587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000">
                <a:solidFill>
                  <a:schemeClr val="accent1"/>
                </a:solidFill>
                <a:latin typeface="+mj-ea"/>
                <a:ea typeface="+mj-ea"/>
                <a:cs typeface="MiSans Heavy" panose="00000a00000000000000" charset="-122"/>
                <a:sym typeface="+mn-ea"/>
              </a:rPr>
              <a:t>包皮环切术的社会意义</a:t>
            </a:r>
            <a:endParaRPr lang="zh-CN" altLang="en-US" sz="2000">
              <a:solidFill>
                <a:schemeClr val="accent1"/>
              </a:solidFill>
              <a:latin typeface="+mj-ea"/>
              <a:ea typeface="+mj-ea"/>
              <a:cs typeface="MiSans Heavy" panose="00000a00000000000000" charset="-122"/>
              <a:sym typeface="+mn-ea"/>
            </a:endParaRPr>
          </a:p>
        </p:txBody>
      </p:sp>
    </p:spTree>
    <p:custDataLst>
      <p:tags r:id="rId29"/>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2"/>
            <p:custDataLst>
              <p:tags r:id="rId3"/>
            </p:custDataLst>
          </p:nvPr>
        </p:nvSpPr>
        <p:spPr/>
        <p:txBody>
          <a:bodyPr>
            <a:normAutofit/>
          </a:bodyPr>
          <a:lstStyle/>
          <a:p>
            <a:r>
              <a:rPr lang="zh-CN" altLang="en-US"/>
              <a:t>Part One</a:t>
            </a:r>
            <a:endParaRPr lang="zh-CN" altLang="en-US"/>
          </a:p>
        </p:txBody>
      </p:sp>
      <p:sp>
        <p:nvSpPr>
          <p:cNvPr id="3" name="标题 2"/>
          <p:cNvSpPr>
            <a:spLocks noGrp="1"/>
          </p:cNvSpPr>
          <p:nvPr>
            <p:ph type="title" idx="1"/>
            <p:custDataLst>
              <p:tags r:id="rId4"/>
            </p:custDataLst>
          </p:nvPr>
        </p:nvSpPr>
        <p:spPr/>
        <p:txBody>
          <a:bodyPr/>
          <a:lstStyle/>
          <a:p>
            <a:r>
              <a:rPr lang="zh-CN" altLang="en-US"/>
              <a:t>包皮环切术的基本信息</a:t>
            </a:r>
            <a:endParaRPr lang="zh-CN" altLang="en-US"/>
          </a:p>
        </p:txBody>
      </p:sp>
    </p:spTree>
    <p:custDataLst>
      <p:tags r:id="rId5"/>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2"/>
          </p:nvPr>
        </p:nvSpPr>
        <p:spPr/>
        <p:txBody>
          <a:bodyPr/>
          <a:lstStyle/>
          <a:p>
            <a:r>
              <a:rPr lang="zh-CN" altLang="en-US"/>
              <a:t>包皮环切术的定义</a:t>
            </a:r>
            <a:endParaRPr lang="zh-CN" altLang="en-US"/>
          </a:p>
        </p:txBody>
      </p:sp>
    </p:spTree>
    <p:custDataLst>
      <p:tags r:id="rId2"/>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2"/>
          </p:nvPr>
        </p:nvSpPr>
        <p:spPr/>
        <p:txBody>
          <a:bodyPr/>
          <a:lstStyle/>
          <a:p>
            <a:r>
              <a:rPr lang="zh-CN" altLang="en-US"/>
              <a:t>包皮环切术的适用范围</a:t>
            </a:r>
            <a:endParaRPr lang="zh-CN" altLang="en-US"/>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内容占位符 1"/>
          <p:cNvSpPr>
            <a:spLocks noGrp="1"/>
          </p:cNvSpPr>
          <p:nvPr>
            <p:ph idx="3"/>
          </p:nvPr>
        </p:nvSpPr>
        <p:spPr/>
        <p:txBody>
          <a:bodyPr>
            <a:normAutofit fontScale="60000"/>
          </a:bodyPr>
          <a:lstStyle/>
          <a:p>
            <a:r>
              <a:rPr lang="zh-CN" altLang="en-US"/>
              <a:t>患有严重的心血管疾病或呼吸系统疾病
患有凝血功能障碍或出血性疾病
患有严重的精神疾病或认知障碍
患有严重的免疫系统疾病或感染性疾病
患有严重的皮肤病或过敏性疾病
患有严重的内分泌系统疾病或代谢性疾病
患有严重的泌尿系统疾病或生殖系统疾病
患有严重的神经系统疾病或肌肉骨骼系统疾病
患有严重的消化系统疾病或肝脏疾病
患有严重的眼部疾病或耳鼻喉科疾病
患有严重的皮肤病或过敏性疾病
患有严重的血液病或肿瘤性疾病
患有严重的遗传性疾病或先天性疾病
患有严重的药物过敏或药物依赖
患有严重的心理障碍或行为障碍
患有严重的发育迟缓或智力障碍
患有严重的营养不良或代谢紊乱
患有严重的免疫功能低下或免疫缺陷
患有严重的内分泌功能紊乱或激素失衡
患有严重的先天性或后天性畸形</a:t>
            </a:r>
            <a:endParaRPr lang="zh-CN" altLang="en-US"/>
          </a:p>
        </p:txBody>
      </p:sp>
      <p:sp>
        <p:nvSpPr>
          <p:cNvPr id="3" name="标题 2"/>
          <p:cNvSpPr>
            <a:spLocks noGrp="1"/>
          </p:cNvSpPr>
          <p:nvPr>
            <p:ph type="title" idx="2"/>
          </p:nvPr>
        </p:nvSpPr>
        <p:spPr/>
        <p:txBody>
          <a:bodyPr/>
          <a:lstStyle/>
          <a:p>
            <a:r>
              <a:rPr lang="zh-CN" altLang="en-US"/>
              <a:t>包皮环切术的禁忌证</a:t>
            </a:r>
            <a:endParaRPr lang="zh-CN" altLang="en-US"/>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2"/>
            <p:custDataLst>
              <p:tags r:id="rId3"/>
            </p:custDataLst>
          </p:nvPr>
        </p:nvSpPr>
        <p:spPr/>
        <p:txBody>
          <a:bodyPr>
            <a:normAutofit/>
          </a:bodyPr>
          <a:lstStyle/>
          <a:p>
            <a:r>
              <a:rPr lang="zh-CN" altLang="en-US"/>
              <a:t>Part Two</a:t>
            </a:r>
            <a:endParaRPr lang="zh-CN" altLang="en-US"/>
          </a:p>
        </p:txBody>
      </p:sp>
      <p:sp>
        <p:nvSpPr>
          <p:cNvPr id="3" name="标题 2"/>
          <p:cNvSpPr>
            <a:spLocks noGrp="1"/>
          </p:cNvSpPr>
          <p:nvPr>
            <p:ph type="title" idx="1"/>
            <p:custDataLst>
              <p:tags r:id="rId4"/>
            </p:custDataLst>
          </p:nvPr>
        </p:nvSpPr>
        <p:spPr/>
        <p:txBody>
          <a:bodyPr/>
          <a:lstStyle/>
          <a:p>
            <a:r>
              <a:rPr lang="zh-CN" altLang="en-US"/>
              <a:t>常规包皮环切术的护理</a:t>
            </a:r>
            <a:endParaRPr lang="zh-CN" altLang="en-US"/>
          </a:p>
        </p:txBody>
      </p:sp>
    </p:spTree>
    <p:custDataLst>
      <p:tags r:id="rId5"/>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2"/>
          </p:nvPr>
        </p:nvSpPr>
        <p:spPr/>
        <p:txBody>
          <a:bodyPr/>
          <a:lstStyle/>
          <a:p>
            <a:r>
              <a:rPr lang="zh-CN" altLang="en-US"/>
              <a:t>术前准备</a:t>
            </a:r>
            <a:endParaRPr lang="zh-CN" altLang="en-US"/>
          </a:p>
        </p:txBody>
      </p:sp>
      <p:sp>
        <p:nvSpPr>
          <p:cNvPr id="12" name="任意多边形: 形状 11"/>
          <p:cNvSpPr/>
          <p:nvPr>
            <p:custDataLst>
              <p:tags r:id="rId2"/>
            </p:custDataLst>
          </p:nvPr>
        </p:nvSpPr>
        <p:spPr>
          <a:xfrm>
            <a:off x="633460" y="1660767"/>
            <a:ext cx="1587834" cy="550365"/>
          </a:xfrm>
          <a:custGeom>
            <a:gdLst>
              <a:gd name="connsiteX0" fmla="*/ 0 w 1225937"/>
              <a:gd name="connsiteY0" fmla="*/ 0 h 552450"/>
              <a:gd name="connsiteX1" fmla="*/ 833242 w 1225937"/>
              <a:gd name="connsiteY1" fmla="*/ 0 h 552450"/>
              <a:gd name="connsiteX2" fmla="*/ 1225937 w 1225937"/>
              <a:gd name="connsiteY2" fmla="*/ 552450 h 552450"/>
              <a:gd name="connsiteX3" fmla="*/ 0 w 1225937"/>
              <a:gd name="connsiteY3" fmla="*/ 552450 h 552450"/>
            </a:gdLst>
            <a:cxnLst>
              <a:cxn ang="0">
                <a:pos x="connsiteX0" y="connsiteY0"/>
              </a:cxn>
              <a:cxn ang="0">
                <a:pos x="connsiteX1" y="connsiteY1"/>
              </a:cxn>
              <a:cxn ang="0">
                <a:pos x="connsiteX2" y="connsiteY2"/>
              </a:cxn>
              <a:cxn ang="0">
                <a:pos x="connsiteX3" y="connsiteY3"/>
              </a:cxn>
            </a:cxnLst>
            <a:rect l="l" t="t" r="r" b="b"/>
            <a:pathLst>
              <a:path w="1225937" h="552450">
                <a:moveTo>
                  <a:pt x="0" y="0"/>
                </a:moveTo>
                <a:lnTo>
                  <a:pt x="833242" y="0"/>
                </a:lnTo>
                <a:lnTo>
                  <a:pt x="1225937" y="552450"/>
                </a:lnTo>
                <a:lnTo>
                  <a:pt x="0" y="552450"/>
                </a:lnTo>
                <a:close/>
              </a:path>
            </a:pathLst>
          </a:cu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14" name="矩形 13"/>
          <p:cNvSpPr/>
          <p:nvPr>
            <p:custDataLst>
              <p:tags r:id="rId3"/>
            </p:custDataLst>
          </p:nvPr>
        </p:nvSpPr>
        <p:spPr>
          <a:xfrm>
            <a:off x="844117" y="1913175"/>
            <a:ext cx="4859657" cy="1124136"/>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16" name="文本框 10"/>
          <p:cNvSpPr txBox="1"/>
          <p:nvPr>
            <p:custDataLst>
              <p:tags r:id="rId4"/>
            </p:custDataLst>
          </p:nvPr>
        </p:nvSpPr>
        <p:spPr>
          <a:xfrm>
            <a:off x="1009226" y="2018820"/>
            <a:ext cx="4688222" cy="913479"/>
          </a:xfrm>
          <a:prstGeom prst="rect">
            <a:avLst/>
          </a:prstGeom>
          <a:noFill/>
        </p:spPr>
        <p:txBody>
          <a:bodyPr vert="horz"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latin typeface="+mn-ea"/>
                <a:sym typeface="+mn-ea"/>
              </a:rPr>
              <a:t>详细了解患者的病史、过敏史和用药史</a:t>
            </a:r>
            <a:endParaRPr lang="zh-CN" altLang="en-US" spc="150">
              <a:latin typeface="+mn-ea"/>
              <a:sym typeface="+mn-ea"/>
            </a:endParaRPr>
          </a:p>
        </p:txBody>
      </p:sp>
      <p:sp>
        <p:nvSpPr>
          <p:cNvPr id="18" name="标题 5"/>
          <p:cNvSpPr>
            <a:spLocks noGrp="1"/>
          </p:cNvSpPr>
          <p:nvPr>
            <p:custDataLst>
              <p:tags r:id="rId5"/>
            </p:custDataLst>
          </p:nvPr>
        </p:nvSpPr>
        <p:spPr>
          <a:xfrm>
            <a:off x="844117" y="1247677"/>
            <a:ext cx="871095" cy="773674"/>
          </a:xfrm>
          <a:prstGeom prst="rect">
            <a:avLst/>
          </a:prstGeom>
        </p:spPr>
        <p:txBody>
          <a:bodyPr vert="horz" wrap="square" lIns="90000" tIns="46800" rIns="90000" bIns="46800" rtlCol="0" anchor="ctr" anchorCtr="0">
            <a:normAutofit/>
          </a:bodyPr>
          <a:lstStyle>
            <a:defPPr>
              <a:defRPr lang="zh-CN"/>
            </a:defPPr>
            <a:lvl1pPr marL="0" marR="0" lvl="0" algn="l" defTabSz="914400" rtl="0" eaLnBrk="1" fontAlgn="auto" latinLnBrk="0" hangingPunct="1">
              <a:lnSpc>
                <a:spcPct val="100000"/>
              </a:lnSpc>
              <a:spcBef>
                <a:spcPct val="0"/>
              </a:spcBef>
              <a:spcAft>
                <a:spcPct val="0"/>
              </a:spcAft>
              <a:buNone/>
              <a:defRPr kumimoji="0" lang="zh-CN" altLang="en-US" sz="2400" b="0" i="0" u="none" strike="noStrike" kern="1200" cap="none" spc="200" normalizeH="0" baseline="0" noProof="1">
                <a:solidFill>
                  <a:schemeClr val="tx1"/>
                </a:solidFill>
                <a:uFillTx/>
                <a:latin typeface="Arial" pitchFamily="34" charset="0"/>
                <a:ea typeface="微软雅黑"/>
                <a:cs typeface="+mj-cs"/>
                <a:sym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buClrTx/>
              <a:buSzTx/>
              <a:buFont typeface="Arial" pitchFamily="34" charset="0"/>
            </a:pPr>
            <a:r>
              <a:rPr lang="en-US" altLang="zh-CN" sz="3200" b="1" spc="300">
                <a:solidFill>
                  <a:schemeClr val="accent1">
                    <a:lumMod val="50000"/>
                  </a:schemeClr>
                </a:solidFill>
                <a:latin typeface="+mn-ea"/>
                <a:ea typeface="+mn-ea"/>
                <a:sym typeface="+mn-ea"/>
              </a:rPr>
              <a:t>01</a:t>
            </a:r>
            <a:endParaRPr lang="en-US" altLang="zh-CN" sz="3200" b="1" spc="300">
              <a:solidFill>
                <a:schemeClr val="accent1">
                  <a:lumMod val="50000"/>
                </a:schemeClr>
              </a:solidFill>
              <a:latin typeface="+mn-ea"/>
              <a:ea typeface="+mn-ea"/>
              <a:sym typeface="+mn-ea"/>
            </a:endParaRPr>
          </a:p>
        </p:txBody>
      </p:sp>
      <p:sp>
        <p:nvSpPr>
          <p:cNvPr id="20" name="任意多边形: 形状 19"/>
          <p:cNvSpPr/>
          <p:nvPr>
            <p:custDataLst>
              <p:tags r:id="rId6"/>
            </p:custDataLst>
          </p:nvPr>
        </p:nvSpPr>
        <p:spPr>
          <a:xfrm>
            <a:off x="633460" y="3266946"/>
            <a:ext cx="1587834" cy="550365"/>
          </a:xfrm>
          <a:custGeom>
            <a:gdLst>
              <a:gd name="connsiteX0" fmla="*/ 0 w 1225937"/>
              <a:gd name="connsiteY0" fmla="*/ 0 h 552450"/>
              <a:gd name="connsiteX1" fmla="*/ 833242 w 1225937"/>
              <a:gd name="connsiteY1" fmla="*/ 0 h 552450"/>
              <a:gd name="connsiteX2" fmla="*/ 1225937 w 1225937"/>
              <a:gd name="connsiteY2" fmla="*/ 552450 h 552450"/>
              <a:gd name="connsiteX3" fmla="*/ 0 w 1225937"/>
              <a:gd name="connsiteY3" fmla="*/ 552450 h 552450"/>
            </a:gdLst>
            <a:cxnLst>
              <a:cxn ang="0">
                <a:pos x="connsiteX0" y="connsiteY0"/>
              </a:cxn>
              <a:cxn ang="0">
                <a:pos x="connsiteX1" y="connsiteY1"/>
              </a:cxn>
              <a:cxn ang="0">
                <a:pos x="connsiteX2" y="connsiteY2"/>
              </a:cxn>
              <a:cxn ang="0">
                <a:pos x="connsiteX3" y="connsiteY3"/>
              </a:cxn>
            </a:cxnLst>
            <a:rect l="l" t="t" r="r" b="b"/>
            <a:pathLst>
              <a:path w="1225937" h="552450">
                <a:moveTo>
                  <a:pt x="0" y="0"/>
                </a:moveTo>
                <a:lnTo>
                  <a:pt x="833242" y="0"/>
                </a:lnTo>
                <a:lnTo>
                  <a:pt x="1225937" y="552450"/>
                </a:lnTo>
                <a:lnTo>
                  <a:pt x="0" y="552450"/>
                </a:lnTo>
                <a:close/>
              </a:path>
            </a:pathLst>
          </a:cu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22" name="矩形 21"/>
          <p:cNvSpPr/>
          <p:nvPr>
            <p:custDataLst>
              <p:tags r:id="rId7"/>
            </p:custDataLst>
          </p:nvPr>
        </p:nvSpPr>
        <p:spPr>
          <a:xfrm>
            <a:off x="844117" y="3519355"/>
            <a:ext cx="4859657" cy="1124136"/>
          </a:xfrm>
          <a:prstGeom prst="rect">
            <a:avLst/>
          </a:prstGeom>
          <a:solidFill>
            <a:schemeClr val="bg1"/>
          </a:solid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24" name="文本框 10"/>
          <p:cNvSpPr txBox="1"/>
          <p:nvPr>
            <p:custDataLst>
              <p:tags r:id="rId8"/>
            </p:custDataLst>
          </p:nvPr>
        </p:nvSpPr>
        <p:spPr>
          <a:xfrm>
            <a:off x="1009226" y="3624999"/>
            <a:ext cx="4688222" cy="913479"/>
          </a:xfrm>
          <a:prstGeom prst="rect">
            <a:avLst/>
          </a:prstGeom>
          <a:noFill/>
        </p:spPr>
        <p:txBody>
          <a:bodyPr vert="horz"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latin typeface="+mn-ea"/>
                <a:sym typeface="+mn-ea"/>
              </a:rPr>
              <a:t>确认患者是否患有其他疾病，如糖尿病、高血压等</a:t>
            </a:r>
            <a:endParaRPr lang="zh-CN" altLang="en-US" spc="150">
              <a:latin typeface="+mn-ea"/>
              <a:sym typeface="+mn-ea"/>
            </a:endParaRPr>
          </a:p>
        </p:txBody>
      </p:sp>
      <p:sp>
        <p:nvSpPr>
          <p:cNvPr id="26" name="标题 5"/>
          <p:cNvSpPr>
            <a:spLocks noGrp="1"/>
          </p:cNvSpPr>
          <p:nvPr>
            <p:custDataLst>
              <p:tags r:id="rId9"/>
            </p:custDataLst>
          </p:nvPr>
        </p:nvSpPr>
        <p:spPr>
          <a:xfrm>
            <a:off x="844117" y="2854489"/>
            <a:ext cx="871095" cy="773674"/>
          </a:xfrm>
          <a:prstGeom prst="rect">
            <a:avLst/>
          </a:prstGeom>
        </p:spPr>
        <p:txBody>
          <a:bodyPr vert="horz" wrap="square" lIns="90000" tIns="46800" rIns="90000" bIns="46800" rtlCol="0" anchor="ctr" anchorCtr="0">
            <a:normAutofit/>
          </a:bodyPr>
          <a:lstStyle>
            <a:defPPr>
              <a:defRPr lang="zh-CN"/>
            </a:defPPr>
            <a:lvl1pPr marL="0" marR="0" lvl="0" algn="l" defTabSz="914400" rtl="0" eaLnBrk="1" fontAlgn="auto" latinLnBrk="0" hangingPunct="1">
              <a:lnSpc>
                <a:spcPct val="100000"/>
              </a:lnSpc>
              <a:spcBef>
                <a:spcPct val="0"/>
              </a:spcBef>
              <a:spcAft>
                <a:spcPct val="0"/>
              </a:spcAft>
              <a:buNone/>
              <a:defRPr kumimoji="0" lang="zh-CN" altLang="en-US" sz="2400" b="0" i="0" u="none" strike="noStrike" kern="1200" cap="none" spc="200" normalizeH="0" baseline="0" noProof="1">
                <a:solidFill>
                  <a:schemeClr val="tx1"/>
                </a:solidFill>
                <a:uFillTx/>
                <a:latin typeface="Arial" pitchFamily="34" charset="0"/>
                <a:ea typeface="微软雅黑"/>
                <a:cs typeface="+mj-cs"/>
                <a:sym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a:lnSpc>
                <a:spcPct val="130000"/>
              </a:lnSpc>
              <a:spcBef>
                <a:spcPct val="0"/>
              </a:spcBef>
              <a:buFont typeface="Arial" pitchFamily="34" charset="0"/>
            </a:pPr>
            <a:r>
              <a:rPr lang="en-US" altLang="zh-CN" sz="3200" b="1" spc="300">
                <a:solidFill>
                  <a:schemeClr val="accent3">
                    <a:lumMod val="50000"/>
                  </a:schemeClr>
                </a:solidFill>
                <a:latin typeface="+mn-ea"/>
                <a:ea typeface="+mn-ea"/>
              </a:rPr>
              <a:t>03</a:t>
            </a:r>
            <a:endParaRPr lang="en-US" altLang="zh-CN" sz="3200" b="1" spc="300">
              <a:solidFill>
                <a:schemeClr val="accent3">
                  <a:lumMod val="50000"/>
                </a:schemeClr>
              </a:solidFill>
              <a:latin typeface="+mn-ea"/>
              <a:ea typeface="+mn-ea"/>
            </a:endParaRPr>
          </a:p>
        </p:txBody>
      </p:sp>
      <p:sp>
        <p:nvSpPr>
          <p:cNvPr id="28" name="任意多边形: 形状 27"/>
          <p:cNvSpPr/>
          <p:nvPr>
            <p:custDataLst>
              <p:tags r:id="rId10"/>
            </p:custDataLst>
          </p:nvPr>
        </p:nvSpPr>
        <p:spPr>
          <a:xfrm>
            <a:off x="633460" y="4873125"/>
            <a:ext cx="1587834" cy="550365"/>
          </a:xfrm>
          <a:custGeom>
            <a:gdLst>
              <a:gd name="connsiteX0" fmla="*/ 0 w 1225937"/>
              <a:gd name="connsiteY0" fmla="*/ 0 h 552450"/>
              <a:gd name="connsiteX1" fmla="*/ 833242 w 1225937"/>
              <a:gd name="connsiteY1" fmla="*/ 0 h 552450"/>
              <a:gd name="connsiteX2" fmla="*/ 1225937 w 1225937"/>
              <a:gd name="connsiteY2" fmla="*/ 552450 h 552450"/>
              <a:gd name="connsiteX3" fmla="*/ 0 w 1225937"/>
              <a:gd name="connsiteY3" fmla="*/ 552450 h 552450"/>
            </a:gdLst>
            <a:cxnLst>
              <a:cxn ang="0">
                <a:pos x="connsiteX0" y="connsiteY0"/>
              </a:cxn>
              <a:cxn ang="0">
                <a:pos x="connsiteX1" y="connsiteY1"/>
              </a:cxn>
              <a:cxn ang="0">
                <a:pos x="connsiteX2" y="connsiteY2"/>
              </a:cxn>
              <a:cxn ang="0">
                <a:pos x="connsiteX3" y="connsiteY3"/>
              </a:cxn>
            </a:cxnLst>
            <a:rect l="l" t="t" r="r" b="b"/>
            <a:pathLst>
              <a:path w="1225937" h="552450">
                <a:moveTo>
                  <a:pt x="0" y="0"/>
                </a:moveTo>
                <a:lnTo>
                  <a:pt x="833242" y="0"/>
                </a:lnTo>
                <a:lnTo>
                  <a:pt x="1225937" y="552450"/>
                </a:lnTo>
                <a:lnTo>
                  <a:pt x="0" y="552450"/>
                </a:lnTo>
                <a:close/>
              </a:path>
            </a:pathLst>
          </a:cu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30" name="矩形 29"/>
          <p:cNvSpPr/>
          <p:nvPr>
            <p:custDataLst>
              <p:tags r:id="rId11"/>
            </p:custDataLst>
          </p:nvPr>
        </p:nvSpPr>
        <p:spPr>
          <a:xfrm>
            <a:off x="844117" y="5126167"/>
            <a:ext cx="4859657" cy="1124136"/>
          </a:xfrm>
          <a:prstGeom prst="rect">
            <a:avLst/>
          </a:prstGeom>
          <a:solidFill>
            <a:schemeClr val="bg1"/>
          </a:solidFill>
          <a:ln>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32" name="文本框 10"/>
          <p:cNvSpPr txBox="1"/>
          <p:nvPr>
            <p:custDataLst>
              <p:tags r:id="rId12"/>
            </p:custDataLst>
          </p:nvPr>
        </p:nvSpPr>
        <p:spPr>
          <a:xfrm>
            <a:off x="1009226" y="5231179"/>
            <a:ext cx="4688222" cy="913479"/>
          </a:xfrm>
          <a:prstGeom prst="rect">
            <a:avLst/>
          </a:prstGeom>
          <a:noFill/>
        </p:spPr>
        <p:txBody>
          <a:bodyPr vert="horz"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latin typeface="+mn-ea"/>
                <a:sym typeface="+mn-ea"/>
              </a:rPr>
              <a:t>准备手术所需的器械和耗材，确保无菌和完整</a:t>
            </a:r>
            <a:endParaRPr lang="zh-CN" altLang="en-US" spc="150">
              <a:latin typeface="+mn-ea"/>
              <a:sym typeface="+mn-ea"/>
            </a:endParaRPr>
          </a:p>
        </p:txBody>
      </p:sp>
      <p:sp>
        <p:nvSpPr>
          <p:cNvPr id="34" name="标题 5"/>
          <p:cNvSpPr>
            <a:spLocks noGrp="1"/>
          </p:cNvSpPr>
          <p:nvPr>
            <p:custDataLst>
              <p:tags r:id="rId13"/>
            </p:custDataLst>
          </p:nvPr>
        </p:nvSpPr>
        <p:spPr>
          <a:xfrm>
            <a:off x="844117" y="4460668"/>
            <a:ext cx="871095" cy="773674"/>
          </a:xfrm>
          <a:prstGeom prst="rect">
            <a:avLst/>
          </a:prstGeom>
        </p:spPr>
        <p:txBody>
          <a:bodyPr vert="horz" wrap="square" lIns="90000" tIns="46800" rIns="90000" bIns="46800" rtlCol="0" anchor="ctr" anchorCtr="0">
            <a:normAutofit/>
          </a:bodyPr>
          <a:lstStyle>
            <a:defPPr>
              <a:defRPr lang="zh-CN"/>
            </a:defPPr>
            <a:lvl1pPr marL="0" marR="0" lvl="0" algn="l" defTabSz="914400" rtl="0" eaLnBrk="1" fontAlgn="auto" latinLnBrk="0" hangingPunct="1">
              <a:lnSpc>
                <a:spcPct val="100000"/>
              </a:lnSpc>
              <a:spcBef>
                <a:spcPct val="0"/>
              </a:spcBef>
              <a:spcAft>
                <a:spcPct val="0"/>
              </a:spcAft>
              <a:buNone/>
              <a:defRPr kumimoji="0" lang="zh-CN" altLang="en-US" sz="2400" b="0" i="0" u="none" strike="noStrike" kern="1200" cap="none" spc="200" normalizeH="0" baseline="0" noProof="1">
                <a:solidFill>
                  <a:schemeClr val="tx1"/>
                </a:solidFill>
                <a:uFillTx/>
                <a:latin typeface="Arial" pitchFamily="34" charset="0"/>
                <a:ea typeface="微软雅黑"/>
                <a:cs typeface="+mj-cs"/>
                <a:sym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a:lnSpc>
                <a:spcPct val="130000"/>
              </a:lnSpc>
              <a:spcBef>
                <a:spcPct val="0"/>
              </a:spcBef>
              <a:buFont typeface="Arial" pitchFamily="34" charset="0"/>
            </a:pPr>
            <a:r>
              <a:rPr lang="en-US" altLang="zh-CN" sz="3200" b="1" spc="300">
                <a:solidFill>
                  <a:schemeClr val="accent5">
                    <a:lumMod val="50000"/>
                  </a:schemeClr>
                </a:solidFill>
                <a:latin typeface="+mn-ea"/>
                <a:ea typeface="+mn-ea"/>
              </a:rPr>
              <a:t>05</a:t>
            </a:r>
            <a:endParaRPr lang="en-US" altLang="zh-CN" sz="3200" b="1" spc="300">
              <a:solidFill>
                <a:schemeClr val="accent5">
                  <a:lumMod val="50000"/>
                </a:schemeClr>
              </a:solidFill>
              <a:latin typeface="+mn-ea"/>
              <a:ea typeface="+mn-ea"/>
            </a:endParaRPr>
          </a:p>
        </p:txBody>
      </p:sp>
      <p:sp>
        <p:nvSpPr>
          <p:cNvPr id="36" name="任意多边形: 形状 35"/>
          <p:cNvSpPr/>
          <p:nvPr>
            <p:custDataLst>
              <p:tags r:id="rId14"/>
            </p:custDataLst>
          </p:nvPr>
        </p:nvSpPr>
        <p:spPr>
          <a:xfrm>
            <a:off x="6481243" y="1634830"/>
            <a:ext cx="1587834" cy="550365"/>
          </a:xfrm>
          <a:custGeom>
            <a:gdLst>
              <a:gd name="connsiteX0" fmla="*/ 0 w 1225937"/>
              <a:gd name="connsiteY0" fmla="*/ 0 h 552450"/>
              <a:gd name="connsiteX1" fmla="*/ 833242 w 1225937"/>
              <a:gd name="connsiteY1" fmla="*/ 0 h 552450"/>
              <a:gd name="connsiteX2" fmla="*/ 1225937 w 1225937"/>
              <a:gd name="connsiteY2" fmla="*/ 552450 h 552450"/>
              <a:gd name="connsiteX3" fmla="*/ 0 w 1225937"/>
              <a:gd name="connsiteY3" fmla="*/ 552450 h 552450"/>
            </a:gdLst>
            <a:cxnLst>
              <a:cxn ang="0">
                <a:pos x="connsiteX0" y="connsiteY0"/>
              </a:cxn>
              <a:cxn ang="0">
                <a:pos x="connsiteX1" y="connsiteY1"/>
              </a:cxn>
              <a:cxn ang="0">
                <a:pos x="connsiteX2" y="connsiteY2"/>
              </a:cxn>
              <a:cxn ang="0">
                <a:pos x="connsiteX3" y="connsiteY3"/>
              </a:cxn>
            </a:cxnLst>
            <a:rect l="l" t="t" r="r" b="b"/>
            <a:pathLst>
              <a:path w="1225937" h="552450">
                <a:moveTo>
                  <a:pt x="0" y="0"/>
                </a:moveTo>
                <a:lnTo>
                  <a:pt x="833242" y="0"/>
                </a:lnTo>
                <a:lnTo>
                  <a:pt x="1225937" y="552450"/>
                </a:lnTo>
                <a:lnTo>
                  <a:pt x="0" y="552450"/>
                </a:lnTo>
                <a:close/>
              </a:path>
            </a:pathLst>
          </a:cu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38" name="矩形 37"/>
          <p:cNvSpPr/>
          <p:nvPr>
            <p:custDataLst>
              <p:tags r:id="rId15"/>
            </p:custDataLst>
          </p:nvPr>
        </p:nvSpPr>
        <p:spPr>
          <a:xfrm>
            <a:off x="6692533" y="1887238"/>
            <a:ext cx="4859657" cy="1124136"/>
          </a:xfrm>
          <a:prstGeom prst="rect">
            <a:avLst/>
          </a:prstGeom>
          <a:solidFill>
            <a:schemeClr val="bg1"/>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40" name="文本框 10"/>
          <p:cNvSpPr txBox="1"/>
          <p:nvPr>
            <p:custDataLst>
              <p:tags r:id="rId16"/>
            </p:custDataLst>
          </p:nvPr>
        </p:nvSpPr>
        <p:spPr>
          <a:xfrm>
            <a:off x="6857642" y="1992883"/>
            <a:ext cx="4688222" cy="913479"/>
          </a:xfrm>
          <a:prstGeom prst="rect">
            <a:avLst/>
          </a:prstGeom>
          <a:noFill/>
        </p:spPr>
        <p:txBody>
          <a:bodyPr vert="horz"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latin typeface="+mn-ea"/>
                <a:sym typeface="+mn-ea"/>
              </a:rPr>
              <a:t>检查患者的身体状况，包括血压、心率、呼吸等</a:t>
            </a:r>
            <a:endParaRPr lang="zh-CN" altLang="en-US" spc="150">
              <a:latin typeface="+mn-ea"/>
              <a:sym typeface="+mn-ea"/>
            </a:endParaRPr>
          </a:p>
        </p:txBody>
      </p:sp>
      <p:sp>
        <p:nvSpPr>
          <p:cNvPr id="42" name="标题 5"/>
          <p:cNvSpPr>
            <a:spLocks noGrp="1"/>
          </p:cNvSpPr>
          <p:nvPr>
            <p:custDataLst>
              <p:tags r:id="rId17"/>
            </p:custDataLst>
          </p:nvPr>
        </p:nvSpPr>
        <p:spPr>
          <a:xfrm>
            <a:off x="6692533" y="1221740"/>
            <a:ext cx="871095" cy="773674"/>
          </a:xfrm>
          <a:prstGeom prst="rect">
            <a:avLst/>
          </a:prstGeom>
        </p:spPr>
        <p:txBody>
          <a:bodyPr vert="horz" wrap="square" lIns="90000" tIns="46800" rIns="90000" bIns="46800" rtlCol="0" anchor="ctr" anchorCtr="0">
            <a:normAutofit/>
          </a:bodyPr>
          <a:lstStyle>
            <a:defPPr>
              <a:defRPr lang="zh-CN"/>
            </a:defPPr>
            <a:lvl1pPr marL="0" marR="0" lvl="0" algn="l" defTabSz="914400" rtl="0" eaLnBrk="1" fontAlgn="auto" latinLnBrk="0" hangingPunct="1">
              <a:lnSpc>
                <a:spcPct val="100000"/>
              </a:lnSpc>
              <a:spcBef>
                <a:spcPct val="0"/>
              </a:spcBef>
              <a:spcAft>
                <a:spcPct val="0"/>
              </a:spcAft>
              <a:buNone/>
              <a:defRPr kumimoji="0" lang="zh-CN" altLang="en-US" sz="2400" b="0" i="0" u="none" strike="noStrike" kern="1200" cap="none" spc="200" normalizeH="0" baseline="0" noProof="1">
                <a:solidFill>
                  <a:schemeClr val="tx1"/>
                </a:solidFill>
                <a:uFillTx/>
                <a:latin typeface="Arial" pitchFamily="34" charset="0"/>
                <a:ea typeface="微软雅黑"/>
                <a:cs typeface="+mj-cs"/>
                <a:sym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a:lnSpc>
                <a:spcPct val="130000"/>
              </a:lnSpc>
              <a:spcBef>
                <a:spcPct val="0"/>
              </a:spcBef>
              <a:buFont typeface="Arial" pitchFamily="34" charset="0"/>
            </a:pPr>
            <a:r>
              <a:rPr lang="en-US" altLang="zh-CN" sz="3200" b="1" spc="300">
                <a:solidFill>
                  <a:schemeClr val="accent2">
                    <a:lumMod val="50000"/>
                  </a:schemeClr>
                </a:solidFill>
                <a:latin typeface="+mn-ea"/>
                <a:ea typeface="+mn-ea"/>
              </a:rPr>
              <a:t>02</a:t>
            </a:r>
            <a:endParaRPr lang="en-US" altLang="zh-CN" sz="3200" b="1" spc="300">
              <a:solidFill>
                <a:schemeClr val="accent2">
                  <a:lumMod val="50000"/>
                </a:schemeClr>
              </a:solidFill>
              <a:latin typeface="+mn-ea"/>
              <a:ea typeface="+mn-ea"/>
            </a:endParaRPr>
          </a:p>
        </p:txBody>
      </p:sp>
      <p:sp>
        <p:nvSpPr>
          <p:cNvPr id="44" name="任意多边形: 形状 43"/>
          <p:cNvSpPr/>
          <p:nvPr>
            <p:custDataLst>
              <p:tags r:id="rId18"/>
            </p:custDataLst>
          </p:nvPr>
        </p:nvSpPr>
        <p:spPr>
          <a:xfrm>
            <a:off x="6481243" y="3248600"/>
            <a:ext cx="1587834" cy="550365"/>
          </a:xfrm>
          <a:custGeom>
            <a:gdLst>
              <a:gd name="connsiteX0" fmla="*/ 0 w 1225937"/>
              <a:gd name="connsiteY0" fmla="*/ 0 h 552450"/>
              <a:gd name="connsiteX1" fmla="*/ 833242 w 1225937"/>
              <a:gd name="connsiteY1" fmla="*/ 0 h 552450"/>
              <a:gd name="connsiteX2" fmla="*/ 1225937 w 1225937"/>
              <a:gd name="connsiteY2" fmla="*/ 552450 h 552450"/>
              <a:gd name="connsiteX3" fmla="*/ 0 w 1225937"/>
              <a:gd name="connsiteY3" fmla="*/ 552450 h 552450"/>
            </a:gdLst>
            <a:cxnLst>
              <a:cxn ang="0">
                <a:pos x="connsiteX0" y="connsiteY0"/>
              </a:cxn>
              <a:cxn ang="0">
                <a:pos x="connsiteX1" y="connsiteY1"/>
              </a:cxn>
              <a:cxn ang="0">
                <a:pos x="connsiteX2" y="connsiteY2"/>
              </a:cxn>
              <a:cxn ang="0">
                <a:pos x="connsiteX3" y="connsiteY3"/>
              </a:cxn>
            </a:cxnLst>
            <a:rect l="l" t="t" r="r" b="b"/>
            <a:pathLst>
              <a:path w="1225937" h="552450">
                <a:moveTo>
                  <a:pt x="0" y="0"/>
                </a:moveTo>
                <a:lnTo>
                  <a:pt x="833242" y="0"/>
                </a:lnTo>
                <a:lnTo>
                  <a:pt x="1225937" y="552450"/>
                </a:lnTo>
                <a:lnTo>
                  <a:pt x="0" y="552450"/>
                </a:lnTo>
                <a:close/>
              </a:path>
            </a:pathLst>
          </a:cu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46" name="矩形 45"/>
          <p:cNvSpPr/>
          <p:nvPr>
            <p:custDataLst>
              <p:tags r:id="rId19"/>
            </p:custDataLst>
          </p:nvPr>
        </p:nvSpPr>
        <p:spPr>
          <a:xfrm>
            <a:off x="6692533" y="3501009"/>
            <a:ext cx="4859657" cy="1124136"/>
          </a:xfrm>
          <a:prstGeom prst="rect">
            <a:avLst/>
          </a:prstGeom>
          <a:solidFill>
            <a:schemeClr val="bg1"/>
          </a:soli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48" name="文本框 10"/>
          <p:cNvSpPr txBox="1"/>
          <p:nvPr>
            <p:custDataLst>
              <p:tags r:id="rId20"/>
            </p:custDataLst>
          </p:nvPr>
        </p:nvSpPr>
        <p:spPr>
          <a:xfrm>
            <a:off x="6857642" y="3606654"/>
            <a:ext cx="4688222" cy="913479"/>
          </a:xfrm>
          <a:prstGeom prst="rect">
            <a:avLst/>
          </a:prstGeom>
          <a:noFill/>
        </p:spPr>
        <p:txBody>
          <a:bodyPr vert="horz"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latin typeface="+mn-ea"/>
                <a:sym typeface="+mn-ea"/>
              </a:rPr>
              <a:t>向患者解释手术过程和注意事项，消除患者的紧张情绪</a:t>
            </a:r>
            <a:endParaRPr lang="zh-CN" altLang="en-US" spc="150">
              <a:latin typeface="+mn-ea"/>
              <a:sym typeface="+mn-ea"/>
            </a:endParaRPr>
          </a:p>
        </p:txBody>
      </p:sp>
      <p:sp>
        <p:nvSpPr>
          <p:cNvPr id="50" name="标题 5"/>
          <p:cNvSpPr>
            <a:spLocks noGrp="1"/>
          </p:cNvSpPr>
          <p:nvPr>
            <p:custDataLst>
              <p:tags r:id="rId21"/>
            </p:custDataLst>
          </p:nvPr>
        </p:nvSpPr>
        <p:spPr>
          <a:xfrm>
            <a:off x="6692533" y="2836143"/>
            <a:ext cx="871095" cy="773674"/>
          </a:xfrm>
          <a:prstGeom prst="rect">
            <a:avLst/>
          </a:prstGeom>
        </p:spPr>
        <p:txBody>
          <a:bodyPr vert="horz" wrap="square" lIns="90000" tIns="46800" rIns="90000" bIns="46800" rtlCol="0" anchor="ctr" anchorCtr="0">
            <a:normAutofit/>
          </a:bodyPr>
          <a:lstStyle>
            <a:defPPr>
              <a:defRPr lang="zh-CN"/>
            </a:defPPr>
            <a:lvl1pPr marL="0" marR="0" lvl="0" algn="l" defTabSz="914400" rtl="0" eaLnBrk="1" fontAlgn="auto" latinLnBrk="0" hangingPunct="1">
              <a:lnSpc>
                <a:spcPct val="100000"/>
              </a:lnSpc>
              <a:spcBef>
                <a:spcPct val="0"/>
              </a:spcBef>
              <a:spcAft>
                <a:spcPct val="0"/>
              </a:spcAft>
              <a:buNone/>
              <a:defRPr kumimoji="0" lang="zh-CN" altLang="en-US" sz="2400" b="0" i="0" u="none" strike="noStrike" kern="1200" cap="none" spc="200" normalizeH="0" baseline="0" noProof="1">
                <a:solidFill>
                  <a:schemeClr val="tx1"/>
                </a:solidFill>
                <a:uFillTx/>
                <a:latin typeface="Arial" pitchFamily="34" charset="0"/>
                <a:ea typeface="微软雅黑"/>
                <a:cs typeface="+mj-cs"/>
                <a:sym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a:lnSpc>
                <a:spcPct val="130000"/>
              </a:lnSpc>
              <a:spcBef>
                <a:spcPct val="0"/>
              </a:spcBef>
              <a:buFont typeface="Arial" pitchFamily="34" charset="0"/>
            </a:pPr>
            <a:r>
              <a:rPr lang="en-US" altLang="zh-CN" sz="3200" b="1" spc="300">
                <a:solidFill>
                  <a:schemeClr val="accent4">
                    <a:lumMod val="50000"/>
                  </a:schemeClr>
                </a:solidFill>
                <a:latin typeface="+mn-ea"/>
                <a:ea typeface="+mn-ea"/>
              </a:rPr>
              <a:t>04</a:t>
            </a:r>
            <a:endParaRPr lang="en-US" altLang="zh-CN" sz="3200" b="1" spc="300">
              <a:solidFill>
                <a:schemeClr val="accent4">
                  <a:lumMod val="50000"/>
                </a:schemeClr>
              </a:solidFill>
              <a:latin typeface="+mn-ea"/>
              <a:ea typeface="+mn-ea"/>
            </a:endParaRPr>
          </a:p>
        </p:txBody>
      </p:sp>
      <p:sp>
        <p:nvSpPr>
          <p:cNvPr id="52" name="任意多边形: 形状 51"/>
          <p:cNvSpPr/>
          <p:nvPr>
            <p:custDataLst>
              <p:tags r:id="rId22"/>
            </p:custDataLst>
          </p:nvPr>
        </p:nvSpPr>
        <p:spPr>
          <a:xfrm>
            <a:off x="6481243" y="4861739"/>
            <a:ext cx="1587834" cy="550365"/>
          </a:xfrm>
          <a:custGeom>
            <a:gdLst>
              <a:gd name="connsiteX0" fmla="*/ 0 w 1225937"/>
              <a:gd name="connsiteY0" fmla="*/ 0 h 552450"/>
              <a:gd name="connsiteX1" fmla="*/ 833242 w 1225937"/>
              <a:gd name="connsiteY1" fmla="*/ 0 h 552450"/>
              <a:gd name="connsiteX2" fmla="*/ 1225937 w 1225937"/>
              <a:gd name="connsiteY2" fmla="*/ 552450 h 552450"/>
              <a:gd name="connsiteX3" fmla="*/ 0 w 1225937"/>
              <a:gd name="connsiteY3" fmla="*/ 552450 h 552450"/>
            </a:gdLst>
            <a:cxnLst>
              <a:cxn ang="0">
                <a:pos x="connsiteX0" y="connsiteY0"/>
              </a:cxn>
              <a:cxn ang="0">
                <a:pos x="connsiteX1" y="connsiteY1"/>
              </a:cxn>
              <a:cxn ang="0">
                <a:pos x="connsiteX2" y="connsiteY2"/>
              </a:cxn>
              <a:cxn ang="0">
                <a:pos x="connsiteX3" y="connsiteY3"/>
              </a:cxn>
            </a:cxnLst>
            <a:rect l="l" t="t" r="r" b="b"/>
            <a:pathLst>
              <a:path w="1225937" h="552450">
                <a:moveTo>
                  <a:pt x="0" y="0"/>
                </a:moveTo>
                <a:lnTo>
                  <a:pt x="833242" y="0"/>
                </a:lnTo>
                <a:lnTo>
                  <a:pt x="1225937" y="552450"/>
                </a:lnTo>
                <a:lnTo>
                  <a:pt x="0" y="552450"/>
                </a:lnTo>
                <a:close/>
              </a:path>
            </a:pathLst>
          </a:custGeom>
          <a:solidFill>
            <a:schemeClr val="accent6">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54" name="矩形 53"/>
          <p:cNvSpPr/>
          <p:nvPr>
            <p:custDataLst>
              <p:tags r:id="rId23"/>
            </p:custDataLst>
          </p:nvPr>
        </p:nvSpPr>
        <p:spPr>
          <a:xfrm>
            <a:off x="6692533" y="5114780"/>
            <a:ext cx="4859657" cy="1124136"/>
          </a:xfrm>
          <a:prstGeom prst="rect">
            <a:avLst/>
          </a:prstGeom>
          <a:solidFill>
            <a:schemeClr val="bg1"/>
          </a:solid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56" name="文本框 10"/>
          <p:cNvSpPr txBox="1"/>
          <p:nvPr>
            <p:custDataLst>
              <p:tags r:id="rId24"/>
            </p:custDataLst>
          </p:nvPr>
        </p:nvSpPr>
        <p:spPr>
          <a:xfrm>
            <a:off x="6857642" y="5219792"/>
            <a:ext cx="4688222" cy="913479"/>
          </a:xfrm>
          <a:prstGeom prst="rect">
            <a:avLst/>
          </a:prstGeom>
          <a:noFill/>
        </p:spPr>
        <p:txBody>
          <a:bodyPr vert="horz"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latin typeface="+mn-ea"/>
                <a:sym typeface="+mn-ea"/>
              </a:rPr>
              <a:t>安排手术时间和地点，确保手术顺利进行</a:t>
            </a:r>
            <a:endParaRPr lang="zh-CN" altLang="en-US" spc="150">
              <a:latin typeface="+mn-ea"/>
              <a:sym typeface="+mn-ea"/>
            </a:endParaRPr>
          </a:p>
        </p:txBody>
      </p:sp>
      <p:sp>
        <p:nvSpPr>
          <p:cNvPr id="58" name="标题 5"/>
          <p:cNvSpPr>
            <a:spLocks noGrp="1"/>
          </p:cNvSpPr>
          <p:nvPr>
            <p:custDataLst>
              <p:tags r:id="rId25"/>
            </p:custDataLst>
          </p:nvPr>
        </p:nvSpPr>
        <p:spPr>
          <a:xfrm>
            <a:off x="6692533" y="4449281"/>
            <a:ext cx="871095" cy="773674"/>
          </a:xfrm>
          <a:prstGeom prst="rect">
            <a:avLst/>
          </a:prstGeom>
        </p:spPr>
        <p:txBody>
          <a:bodyPr vert="horz" wrap="square" lIns="90000" tIns="46800" rIns="90000" bIns="46800" rtlCol="0" anchor="ctr" anchorCtr="0">
            <a:normAutofit/>
          </a:bodyPr>
          <a:lstStyle>
            <a:defPPr>
              <a:defRPr lang="zh-CN"/>
            </a:defPPr>
            <a:lvl1pPr marL="0" marR="0" lvl="0" algn="l" defTabSz="914400" rtl="0" eaLnBrk="1" fontAlgn="auto" latinLnBrk="0" hangingPunct="1">
              <a:lnSpc>
                <a:spcPct val="100000"/>
              </a:lnSpc>
              <a:spcBef>
                <a:spcPct val="0"/>
              </a:spcBef>
              <a:spcAft>
                <a:spcPct val="0"/>
              </a:spcAft>
              <a:buNone/>
              <a:defRPr kumimoji="0" lang="zh-CN" altLang="en-US" sz="2400" b="0" i="0" u="none" strike="noStrike" kern="1200" cap="none" spc="200" normalizeH="0" baseline="0" noProof="1">
                <a:solidFill>
                  <a:schemeClr val="tx1"/>
                </a:solidFill>
                <a:uFillTx/>
                <a:latin typeface="Arial" pitchFamily="34" charset="0"/>
                <a:ea typeface="微软雅黑"/>
                <a:cs typeface="+mj-cs"/>
                <a:sym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a:lnSpc>
                <a:spcPct val="130000"/>
              </a:lnSpc>
              <a:spcBef>
                <a:spcPct val="0"/>
              </a:spcBef>
              <a:buFont typeface="Arial" pitchFamily="34" charset="0"/>
            </a:pPr>
            <a:r>
              <a:rPr lang="en-US" altLang="zh-CN" sz="3200" b="1" spc="300">
                <a:solidFill>
                  <a:schemeClr val="accent6">
                    <a:lumMod val="50000"/>
                  </a:schemeClr>
                </a:solidFill>
                <a:latin typeface="+mn-ea"/>
                <a:ea typeface="+mn-ea"/>
              </a:rPr>
              <a:t>06</a:t>
            </a:r>
            <a:endParaRPr lang="en-US" altLang="zh-CN" sz="3200" b="1" spc="300">
              <a:solidFill>
                <a:schemeClr val="accent6">
                  <a:lumMod val="50000"/>
                </a:schemeClr>
              </a:solidFill>
              <a:latin typeface="+mn-ea"/>
              <a:ea typeface="+mn-ea"/>
            </a:endParaRPr>
          </a:p>
        </p:txBody>
      </p:sp>
    </p:spTree>
    <p:custDataLst>
      <p:tags r:id="rId26"/>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2"/>
          </p:nvPr>
        </p:nvSpPr>
        <p:spPr/>
        <p:txBody>
          <a:bodyPr/>
          <a:lstStyle/>
          <a:p>
            <a:r>
              <a:rPr lang="zh-CN" altLang="en-US"/>
              <a:t>术中护理</a:t>
            </a:r>
            <a:endParaRPr lang="zh-CN" altLang="en-US"/>
          </a:p>
        </p:txBody>
      </p:sp>
      <p:sp>
        <p:nvSpPr>
          <p:cNvPr id="59" name="矩形: 圆角 58"/>
          <p:cNvSpPr/>
          <p:nvPr>
            <p:custDataLst>
              <p:tags r:id="rId2"/>
            </p:custDataLst>
          </p:nvPr>
        </p:nvSpPr>
        <p:spPr>
          <a:xfrm>
            <a:off x="9157898" y="1841797"/>
            <a:ext cx="2419307" cy="3798576"/>
          </a:xfrm>
          <a:prstGeom prst="roundRect">
            <a:avLst>
              <a:gd name="adj" fmla="val 2657"/>
            </a:avLst>
          </a:prstGeom>
          <a:noFill/>
          <a:ln w="3175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solidFill>
                <a:schemeClr val="lt1"/>
              </a:solidFill>
              <a:latin typeface="+mn-ea"/>
            </a:endParaRPr>
          </a:p>
        </p:txBody>
      </p:sp>
      <p:sp>
        <p:nvSpPr>
          <p:cNvPr id="60" name="任意多边形: 形状 59"/>
          <p:cNvSpPr/>
          <p:nvPr>
            <p:custDataLst>
              <p:tags r:id="rId3"/>
            </p:custDataLst>
          </p:nvPr>
        </p:nvSpPr>
        <p:spPr>
          <a:xfrm>
            <a:off x="9157898" y="1841797"/>
            <a:ext cx="2419307" cy="1231292"/>
          </a:xfrm>
          <a:custGeom>
            <a:gdLst>
              <a:gd name="connsiteX0" fmla="*/ 58479 w 2200939"/>
              <a:gd name="connsiteY0" fmla="*/ 0 h 1119815"/>
              <a:gd name="connsiteX1" fmla="*/ 2142460 w 2200939"/>
              <a:gd name="connsiteY1" fmla="*/ 0 h 1119815"/>
              <a:gd name="connsiteX2" fmla="*/ 2200939 w 2200939"/>
              <a:gd name="connsiteY2" fmla="*/ 58479 h 1119815"/>
              <a:gd name="connsiteX3" fmla="*/ 2200939 w 2200939"/>
              <a:gd name="connsiteY3" fmla="*/ 935665 h 1119815"/>
              <a:gd name="connsiteX4" fmla="*/ 532651 w 2200939"/>
              <a:gd name="connsiteY4" fmla="*/ 935665 h 1119815"/>
              <a:gd name="connsiteX5" fmla="*/ 240413 w 2200939"/>
              <a:gd name="connsiteY5" fmla="*/ 1119815 h 1119815"/>
              <a:gd name="connsiteX6" fmla="*/ 240413 w 2200939"/>
              <a:gd name="connsiteY6" fmla="*/ 935665 h 1119815"/>
              <a:gd name="connsiteX7" fmla="*/ 0 w 2200939"/>
              <a:gd name="connsiteY7" fmla="*/ 935665 h 1119815"/>
              <a:gd name="connsiteX8" fmla="*/ 0 w 2200939"/>
              <a:gd name="connsiteY8" fmla="*/ 58479 h 1119815"/>
              <a:gd name="connsiteX9" fmla="*/ 58479 w 2200939"/>
              <a:gd name="connsiteY9" fmla="*/ 0 h 111981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00939" h="1119815">
                <a:moveTo>
                  <a:pt x="58479" y="0"/>
                </a:moveTo>
                <a:lnTo>
                  <a:pt x="2142460" y="0"/>
                </a:lnTo>
                <a:cubicBezTo>
                  <a:pt x="2174757" y="0"/>
                  <a:pt x="2200939" y="26182"/>
                  <a:pt x="2200939" y="58479"/>
                </a:cubicBezTo>
                <a:lnTo>
                  <a:pt x="2200939" y="935665"/>
                </a:lnTo>
                <a:lnTo>
                  <a:pt x="532651" y="935665"/>
                </a:lnTo>
                <a:lnTo>
                  <a:pt x="240413" y="1119815"/>
                </a:lnTo>
                <a:lnTo>
                  <a:pt x="240413" y="935665"/>
                </a:lnTo>
                <a:lnTo>
                  <a:pt x="0" y="935665"/>
                </a:lnTo>
                <a:lnTo>
                  <a:pt x="0" y="58479"/>
                </a:lnTo>
                <a:cubicBezTo>
                  <a:pt x="0" y="26182"/>
                  <a:pt x="26182" y="0"/>
                  <a:pt x="58479" y="0"/>
                </a:cubicBezTo>
                <a:close/>
              </a:path>
            </a:pathLst>
          </a:custGeom>
          <a:solidFill>
            <a:schemeClr val="accent4"/>
          </a:solidFill>
          <a:ln w="190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solidFill>
                <a:schemeClr val="lt1"/>
              </a:solidFill>
              <a:latin typeface="+mn-ea"/>
            </a:endParaRPr>
          </a:p>
        </p:txBody>
      </p:sp>
      <p:sp>
        <p:nvSpPr>
          <p:cNvPr id="61" name="任意多边形: 形状 60"/>
          <p:cNvSpPr/>
          <p:nvPr>
            <p:custDataLst>
              <p:tags r:id="rId4"/>
            </p:custDataLst>
          </p:nvPr>
        </p:nvSpPr>
        <p:spPr>
          <a:xfrm>
            <a:off x="10841728" y="1831518"/>
            <a:ext cx="725234" cy="298749"/>
          </a:xfrm>
          <a:custGeom>
            <a:gdLst>
              <a:gd name="connsiteX0" fmla="*/ 0 w 659578"/>
              <a:gd name="connsiteY0" fmla="*/ 0 h 271463"/>
              <a:gd name="connsiteX1" fmla="*/ 615506 w 659578"/>
              <a:gd name="connsiteY1" fmla="*/ 0 h 271463"/>
              <a:gd name="connsiteX2" fmla="*/ 656857 w 659578"/>
              <a:gd name="connsiteY2" fmla="*/ 17128 h 271463"/>
              <a:gd name="connsiteX3" fmla="*/ 659578 w 659578"/>
              <a:gd name="connsiteY3" fmla="*/ 23698 h 271463"/>
              <a:gd name="connsiteX4" fmla="*/ 647227 w 659578"/>
              <a:gd name="connsiteY4" fmla="*/ 63489 h 271463"/>
              <a:gd name="connsiteX5" fmla="*/ 333467 w 659578"/>
              <a:gd name="connsiteY5" fmla="*/ 271463 h 271463"/>
              <a:gd name="connsiteX6" fmla="*/ 19708 w 659578"/>
              <a:gd name="connsiteY6" fmla="*/ 63489 h 27146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59578" h="271463">
                <a:moveTo>
                  <a:pt x="0" y="0"/>
                </a:moveTo>
                <a:lnTo>
                  <a:pt x="615506" y="0"/>
                </a:lnTo>
                <a:cubicBezTo>
                  <a:pt x="631655" y="0"/>
                  <a:pt x="646275" y="6546"/>
                  <a:pt x="656857" y="17128"/>
                </a:cubicBezTo>
                <a:lnTo>
                  <a:pt x="659578" y="23698"/>
                </a:lnTo>
                <a:lnTo>
                  <a:pt x="647227" y="63489"/>
                </a:lnTo>
                <a:cubicBezTo>
                  <a:pt x="595533" y="185707"/>
                  <a:pt x="474515" y="271463"/>
                  <a:pt x="333467" y="271463"/>
                </a:cubicBezTo>
                <a:cubicBezTo>
                  <a:pt x="192420" y="271463"/>
                  <a:pt x="71402" y="185707"/>
                  <a:pt x="19708" y="63489"/>
                </a:cubicBezTo>
                <a:close/>
              </a:path>
            </a:pathLst>
          </a:custGeom>
          <a:gradFill flip="none" rotWithShape="1">
            <a:gsLst>
              <a:gs pos="95575">
                <a:schemeClr val="bg1">
                  <a:alpha val="10000"/>
                </a:schemeClr>
              </a:gs>
              <a:gs pos="20000">
                <a:schemeClr val="accent4"/>
              </a:gs>
              <a:gs pos="0">
                <a:schemeClr val="accent4"/>
              </a:gs>
            </a:gsLst>
            <a:lin ang="8100000" scaled="0"/>
          </a:gradFill>
          <a:ln w="190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70000"/>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solidFill>
                <a:schemeClr val="lt1"/>
              </a:solidFill>
              <a:latin typeface="+mn-ea"/>
            </a:endParaRPr>
          </a:p>
        </p:txBody>
      </p:sp>
      <p:sp>
        <p:nvSpPr>
          <p:cNvPr id="62" name="任意多边形: 形状 61"/>
          <p:cNvSpPr/>
          <p:nvPr>
            <p:custDataLst>
              <p:tags r:id="rId5"/>
            </p:custDataLst>
          </p:nvPr>
        </p:nvSpPr>
        <p:spPr>
          <a:xfrm>
            <a:off x="9157898" y="2439907"/>
            <a:ext cx="744778" cy="633096"/>
          </a:xfrm>
          <a:custGeom>
            <a:gdLst>
              <a:gd name="connsiteX0" fmla="*/ 338912 w 677825"/>
              <a:gd name="connsiteY0" fmla="*/ 0 h 576222"/>
              <a:gd name="connsiteX1" fmla="*/ 677825 w 677825"/>
              <a:gd name="connsiteY1" fmla="*/ 338913 h 576222"/>
              <a:gd name="connsiteX2" fmla="*/ 672466 w 677825"/>
              <a:gd name="connsiteY2" fmla="*/ 392072 h 576222"/>
              <a:gd name="connsiteX3" fmla="*/ 532651 w 677825"/>
              <a:gd name="connsiteY3" fmla="*/ 392072 h 576222"/>
              <a:gd name="connsiteX4" fmla="*/ 240413 w 677825"/>
              <a:gd name="connsiteY4" fmla="*/ 576222 h 576222"/>
              <a:gd name="connsiteX5" fmla="*/ 240413 w 677825"/>
              <a:gd name="connsiteY5" fmla="*/ 392072 h 576222"/>
              <a:gd name="connsiteX6" fmla="*/ 5358 w 677825"/>
              <a:gd name="connsiteY6" fmla="*/ 392072 h 576222"/>
              <a:gd name="connsiteX7" fmla="*/ 0 w 677825"/>
              <a:gd name="connsiteY7" fmla="*/ 338923 h 576222"/>
              <a:gd name="connsiteX8" fmla="*/ 0 w 677825"/>
              <a:gd name="connsiteY8" fmla="*/ 338903 h 576222"/>
              <a:gd name="connsiteX9" fmla="*/ 6885 w 677825"/>
              <a:gd name="connsiteY9" fmla="*/ 270610 h 576222"/>
              <a:gd name="connsiteX10" fmla="*/ 338912 w 677825"/>
              <a:gd name="connsiteY10" fmla="*/ 0 h 57622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77825" h="576222">
                <a:moveTo>
                  <a:pt x="338912" y="0"/>
                </a:moveTo>
                <a:cubicBezTo>
                  <a:pt x="526088" y="0"/>
                  <a:pt x="677825" y="151737"/>
                  <a:pt x="677825" y="338913"/>
                </a:cubicBezTo>
                <a:lnTo>
                  <a:pt x="672466" y="392072"/>
                </a:lnTo>
                <a:lnTo>
                  <a:pt x="532651" y="392072"/>
                </a:lnTo>
                <a:lnTo>
                  <a:pt x="240413" y="576222"/>
                </a:lnTo>
                <a:lnTo>
                  <a:pt x="240413" y="392072"/>
                </a:lnTo>
                <a:lnTo>
                  <a:pt x="5358" y="392072"/>
                </a:lnTo>
                <a:lnTo>
                  <a:pt x="0" y="338923"/>
                </a:lnTo>
                <a:lnTo>
                  <a:pt x="0" y="338903"/>
                </a:lnTo>
                <a:lnTo>
                  <a:pt x="6885" y="270610"/>
                </a:lnTo>
                <a:cubicBezTo>
                  <a:pt x="38487" y="116174"/>
                  <a:pt x="175133" y="0"/>
                  <a:pt x="338912" y="0"/>
                </a:cubicBezTo>
                <a:close/>
              </a:path>
            </a:pathLst>
          </a:custGeom>
          <a:gradFill>
            <a:gsLst>
              <a:gs pos="95575">
                <a:schemeClr val="bg1">
                  <a:alpha val="10000"/>
                </a:schemeClr>
              </a:gs>
              <a:gs pos="20000">
                <a:schemeClr val="accent4"/>
              </a:gs>
              <a:gs pos="0">
                <a:schemeClr val="accent4"/>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solidFill>
                <a:schemeClr val="lt1"/>
              </a:solidFill>
              <a:latin typeface="+mn-ea"/>
            </a:endParaRPr>
          </a:p>
        </p:txBody>
      </p:sp>
      <p:sp>
        <p:nvSpPr>
          <p:cNvPr id="58" name="序号1" descr="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
          <p:cNvSpPr txBox="1"/>
          <p:nvPr>
            <p:custDataLst>
              <p:tags r:id="rId6"/>
            </p:custDataLst>
          </p:nvPr>
        </p:nvSpPr>
        <p:spPr>
          <a:xfrm>
            <a:off x="10480036" y="1831518"/>
            <a:ext cx="1096575" cy="1019096"/>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4400" b="1" spc="300">
                <a:solidFill>
                  <a:srgbClr val="FFFFFF"/>
                </a:solidFill>
                <a:latin typeface="+mn-ea"/>
                <a:cs typeface="Montserrat Black"/>
              </a:rPr>
              <a:t>04</a:t>
            </a:r>
            <a:endParaRPr lang="en-US" sz="4400" b="1" spc="300">
              <a:solidFill>
                <a:srgbClr val="FFFFFF"/>
              </a:solidFill>
              <a:latin typeface="+mn-ea"/>
              <a:cs typeface="Montserrat Black"/>
            </a:endParaRPr>
          </a:p>
        </p:txBody>
      </p:sp>
      <p:sp>
        <p:nvSpPr>
          <p:cNvPr id="4" name="矩形: 圆角 49"/>
          <p:cNvSpPr/>
          <p:nvPr>
            <p:custDataLst>
              <p:tags r:id="rId7"/>
            </p:custDataLst>
          </p:nvPr>
        </p:nvSpPr>
        <p:spPr>
          <a:xfrm>
            <a:off x="6309327" y="1841797"/>
            <a:ext cx="2419307" cy="3798576"/>
          </a:xfrm>
          <a:prstGeom prst="roundRect">
            <a:avLst>
              <a:gd name="adj" fmla="val 2657"/>
            </a:avLst>
          </a:prstGeom>
          <a:noFill/>
          <a:ln w="317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solidFill>
                <a:schemeClr val="lt1"/>
              </a:solidFill>
              <a:latin typeface="+mn-ea"/>
            </a:endParaRPr>
          </a:p>
        </p:txBody>
      </p:sp>
      <p:sp>
        <p:nvSpPr>
          <p:cNvPr id="5" name="任意多边形: 形状 50"/>
          <p:cNvSpPr/>
          <p:nvPr>
            <p:custDataLst>
              <p:tags r:id="rId8"/>
            </p:custDataLst>
          </p:nvPr>
        </p:nvSpPr>
        <p:spPr>
          <a:xfrm>
            <a:off x="6309327" y="1841797"/>
            <a:ext cx="2419307" cy="1231292"/>
          </a:xfrm>
          <a:custGeom>
            <a:gdLst>
              <a:gd name="connsiteX0" fmla="*/ 58479 w 2200939"/>
              <a:gd name="connsiteY0" fmla="*/ 0 h 1119815"/>
              <a:gd name="connsiteX1" fmla="*/ 2142460 w 2200939"/>
              <a:gd name="connsiteY1" fmla="*/ 0 h 1119815"/>
              <a:gd name="connsiteX2" fmla="*/ 2200939 w 2200939"/>
              <a:gd name="connsiteY2" fmla="*/ 58479 h 1119815"/>
              <a:gd name="connsiteX3" fmla="*/ 2200939 w 2200939"/>
              <a:gd name="connsiteY3" fmla="*/ 935665 h 1119815"/>
              <a:gd name="connsiteX4" fmla="*/ 532651 w 2200939"/>
              <a:gd name="connsiteY4" fmla="*/ 935665 h 1119815"/>
              <a:gd name="connsiteX5" fmla="*/ 240413 w 2200939"/>
              <a:gd name="connsiteY5" fmla="*/ 1119815 h 1119815"/>
              <a:gd name="connsiteX6" fmla="*/ 240413 w 2200939"/>
              <a:gd name="connsiteY6" fmla="*/ 935665 h 1119815"/>
              <a:gd name="connsiteX7" fmla="*/ 0 w 2200939"/>
              <a:gd name="connsiteY7" fmla="*/ 935665 h 1119815"/>
              <a:gd name="connsiteX8" fmla="*/ 0 w 2200939"/>
              <a:gd name="connsiteY8" fmla="*/ 58479 h 1119815"/>
              <a:gd name="connsiteX9" fmla="*/ 58479 w 2200939"/>
              <a:gd name="connsiteY9" fmla="*/ 0 h 111981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00939" h="1119815">
                <a:moveTo>
                  <a:pt x="58479" y="0"/>
                </a:moveTo>
                <a:lnTo>
                  <a:pt x="2142460" y="0"/>
                </a:lnTo>
                <a:cubicBezTo>
                  <a:pt x="2174757" y="0"/>
                  <a:pt x="2200939" y="26182"/>
                  <a:pt x="2200939" y="58479"/>
                </a:cubicBezTo>
                <a:lnTo>
                  <a:pt x="2200939" y="935665"/>
                </a:lnTo>
                <a:lnTo>
                  <a:pt x="532651" y="935665"/>
                </a:lnTo>
                <a:lnTo>
                  <a:pt x="240413" y="1119815"/>
                </a:lnTo>
                <a:lnTo>
                  <a:pt x="240413" y="935665"/>
                </a:lnTo>
                <a:lnTo>
                  <a:pt x="0" y="935665"/>
                </a:lnTo>
                <a:lnTo>
                  <a:pt x="0" y="58479"/>
                </a:lnTo>
                <a:cubicBezTo>
                  <a:pt x="0" y="26182"/>
                  <a:pt x="26182" y="0"/>
                  <a:pt x="58479" y="0"/>
                </a:cubicBezTo>
                <a:close/>
              </a:path>
            </a:pathLst>
          </a:custGeom>
          <a:solidFill>
            <a:schemeClr val="accent3"/>
          </a:solidFill>
          <a:ln w="190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solidFill>
                <a:schemeClr val="lt1"/>
              </a:solidFill>
              <a:latin typeface="+mn-ea"/>
            </a:endParaRPr>
          </a:p>
        </p:txBody>
      </p:sp>
      <p:sp>
        <p:nvSpPr>
          <p:cNvPr id="6" name="任意多边形: 形状 51"/>
          <p:cNvSpPr/>
          <p:nvPr>
            <p:custDataLst>
              <p:tags r:id="rId9"/>
            </p:custDataLst>
          </p:nvPr>
        </p:nvSpPr>
        <p:spPr>
          <a:xfrm>
            <a:off x="7983521" y="1831518"/>
            <a:ext cx="725234" cy="298749"/>
          </a:xfrm>
          <a:custGeom>
            <a:gdLst>
              <a:gd name="connsiteX0" fmla="*/ 0 w 659578"/>
              <a:gd name="connsiteY0" fmla="*/ 0 h 271463"/>
              <a:gd name="connsiteX1" fmla="*/ 615506 w 659578"/>
              <a:gd name="connsiteY1" fmla="*/ 0 h 271463"/>
              <a:gd name="connsiteX2" fmla="*/ 656857 w 659578"/>
              <a:gd name="connsiteY2" fmla="*/ 17128 h 271463"/>
              <a:gd name="connsiteX3" fmla="*/ 659578 w 659578"/>
              <a:gd name="connsiteY3" fmla="*/ 23698 h 271463"/>
              <a:gd name="connsiteX4" fmla="*/ 647227 w 659578"/>
              <a:gd name="connsiteY4" fmla="*/ 63489 h 271463"/>
              <a:gd name="connsiteX5" fmla="*/ 333467 w 659578"/>
              <a:gd name="connsiteY5" fmla="*/ 271463 h 271463"/>
              <a:gd name="connsiteX6" fmla="*/ 19708 w 659578"/>
              <a:gd name="connsiteY6" fmla="*/ 63489 h 27146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59578" h="271463">
                <a:moveTo>
                  <a:pt x="0" y="0"/>
                </a:moveTo>
                <a:lnTo>
                  <a:pt x="615506" y="0"/>
                </a:lnTo>
                <a:cubicBezTo>
                  <a:pt x="631655" y="0"/>
                  <a:pt x="646275" y="6546"/>
                  <a:pt x="656857" y="17128"/>
                </a:cubicBezTo>
                <a:lnTo>
                  <a:pt x="659578" y="23698"/>
                </a:lnTo>
                <a:lnTo>
                  <a:pt x="647227" y="63489"/>
                </a:lnTo>
                <a:cubicBezTo>
                  <a:pt x="595533" y="185707"/>
                  <a:pt x="474515" y="271463"/>
                  <a:pt x="333467" y="271463"/>
                </a:cubicBezTo>
                <a:cubicBezTo>
                  <a:pt x="192420" y="271463"/>
                  <a:pt x="71402" y="185707"/>
                  <a:pt x="19708" y="63489"/>
                </a:cubicBezTo>
                <a:close/>
              </a:path>
            </a:pathLst>
          </a:custGeom>
          <a:gradFill flip="none" rotWithShape="1">
            <a:gsLst>
              <a:gs pos="95575">
                <a:schemeClr val="bg1">
                  <a:alpha val="10000"/>
                </a:schemeClr>
              </a:gs>
              <a:gs pos="20000">
                <a:schemeClr val="accent3">
                  <a:alpha val="50000"/>
                </a:schemeClr>
              </a:gs>
              <a:gs pos="0">
                <a:schemeClr val="accent3"/>
              </a:gs>
            </a:gsLst>
            <a:lin ang="8100000" scaled="0"/>
          </a:gradFill>
          <a:ln w="190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70000"/>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solidFill>
                <a:schemeClr val="lt1"/>
              </a:solidFill>
              <a:latin typeface="+mn-ea"/>
            </a:endParaRPr>
          </a:p>
        </p:txBody>
      </p:sp>
      <p:sp>
        <p:nvSpPr>
          <p:cNvPr id="7" name="任意多边形: 形状 52"/>
          <p:cNvSpPr/>
          <p:nvPr>
            <p:custDataLst>
              <p:tags r:id="rId10"/>
            </p:custDataLst>
          </p:nvPr>
        </p:nvSpPr>
        <p:spPr>
          <a:xfrm>
            <a:off x="6309327" y="2439907"/>
            <a:ext cx="744778" cy="633096"/>
          </a:xfrm>
          <a:custGeom>
            <a:gdLst>
              <a:gd name="connsiteX0" fmla="*/ 338912 w 677825"/>
              <a:gd name="connsiteY0" fmla="*/ 0 h 576222"/>
              <a:gd name="connsiteX1" fmla="*/ 677825 w 677825"/>
              <a:gd name="connsiteY1" fmla="*/ 338913 h 576222"/>
              <a:gd name="connsiteX2" fmla="*/ 672466 w 677825"/>
              <a:gd name="connsiteY2" fmla="*/ 392072 h 576222"/>
              <a:gd name="connsiteX3" fmla="*/ 532651 w 677825"/>
              <a:gd name="connsiteY3" fmla="*/ 392072 h 576222"/>
              <a:gd name="connsiteX4" fmla="*/ 240413 w 677825"/>
              <a:gd name="connsiteY4" fmla="*/ 576222 h 576222"/>
              <a:gd name="connsiteX5" fmla="*/ 240413 w 677825"/>
              <a:gd name="connsiteY5" fmla="*/ 392072 h 576222"/>
              <a:gd name="connsiteX6" fmla="*/ 5358 w 677825"/>
              <a:gd name="connsiteY6" fmla="*/ 392072 h 576222"/>
              <a:gd name="connsiteX7" fmla="*/ 0 w 677825"/>
              <a:gd name="connsiteY7" fmla="*/ 338923 h 576222"/>
              <a:gd name="connsiteX8" fmla="*/ 0 w 677825"/>
              <a:gd name="connsiteY8" fmla="*/ 338903 h 576222"/>
              <a:gd name="connsiteX9" fmla="*/ 6885 w 677825"/>
              <a:gd name="connsiteY9" fmla="*/ 270610 h 576222"/>
              <a:gd name="connsiteX10" fmla="*/ 338912 w 677825"/>
              <a:gd name="connsiteY10" fmla="*/ 0 h 57622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77825" h="576222">
                <a:moveTo>
                  <a:pt x="338912" y="0"/>
                </a:moveTo>
                <a:cubicBezTo>
                  <a:pt x="526088" y="0"/>
                  <a:pt x="677825" y="151737"/>
                  <a:pt x="677825" y="338913"/>
                </a:cubicBezTo>
                <a:lnTo>
                  <a:pt x="672466" y="392072"/>
                </a:lnTo>
                <a:lnTo>
                  <a:pt x="532651" y="392072"/>
                </a:lnTo>
                <a:lnTo>
                  <a:pt x="240413" y="576222"/>
                </a:lnTo>
                <a:lnTo>
                  <a:pt x="240413" y="392072"/>
                </a:lnTo>
                <a:lnTo>
                  <a:pt x="5358" y="392072"/>
                </a:lnTo>
                <a:lnTo>
                  <a:pt x="0" y="338923"/>
                </a:lnTo>
                <a:lnTo>
                  <a:pt x="0" y="338903"/>
                </a:lnTo>
                <a:lnTo>
                  <a:pt x="6885" y="270610"/>
                </a:lnTo>
                <a:cubicBezTo>
                  <a:pt x="38487" y="116174"/>
                  <a:pt x="175133" y="0"/>
                  <a:pt x="338912" y="0"/>
                </a:cubicBezTo>
                <a:close/>
              </a:path>
            </a:pathLst>
          </a:custGeom>
          <a:gradFill>
            <a:gsLst>
              <a:gs pos="95575">
                <a:schemeClr val="bg1">
                  <a:alpha val="10000"/>
                </a:schemeClr>
              </a:gs>
              <a:gs pos="20000">
                <a:schemeClr val="accent3">
                  <a:alpha val="50000"/>
                </a:schemeClr>
              </a:gs>
              <a:gs pos="0">
                <a:schemeClr val="accent3"/>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solidFill>
                <a:schemeClr val="lt1"/>
              </a:solidFill>
              <a:latin typeface="+mn-ea"/>
            </a:endParaRPr>
          </a:p>
        </p:txBody>
      </p:sp>
      <p:sp>
        <p:nvSpPr>
          <p:cNvPr id="8" name="序号1" descr="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
          <p:cNvSpPr txBox="1"/>
          <p:nvPr>
            <p:custDataLst>
              <p:tags r:id="rId11"/>
            </p:custDataLst>
          </p:nvPr>
        </p:nvSpPr>
        <p:spPr>
          <a:xfrm>
            <a:off x="7642386" y="1841797"/>
            <a:ext cx="1096575" cy="1019096"/>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4400" b="1" spc="300">
                <a:solidFill>
                  <a:schemeClr val="lt1">
                    <a:lumMod val="100000"/>
                  </a:schemeClr>
                </a:solidFill>
                <a:latin typeface="+mn-ea"/>
                <a:cs typeface="Montserrat Black"/>
              </a:rPr>
              <a:t>03</a:t>
            </a:r>
            <a:endParaRPr lang="en-US" sz="4400" b="1" spc="300">
              <a:solidFill>
                <a:schemeClr val="lt1">
                  <a:lumMod val="100000"/>
                </a:schemeClr>
              </a:solidFill>
              <a:latin typeface="+mn-ea"/>
              <a:cs typeface="Montserrat Black"/>
            </a:endParaRPr>
          </a:p>
        </p:txBody>
      </p:sp>
      <p:sp>
        <p:nvSpPr>
          <p:cNvPr id="9" name="矩形: 圆角 3"/>
          <p:cNvSpPr/>
          <p:nvPr>
            <p:custDataLst>
              <p:tags r:id="rId12"/>
            </p:custDataLst>
          </p:nvPr>
        </p:nvSpPr>
        <p:spPr>
          <a:xfrm>
            <a:off x="608330" y="1841797"/>
            <a:ext cx="2419307" cy="3798576"/>
          </a:xfrm>
          <a:prstGeom prst="roundRect">
            <a:avLst>
              <a:gd name="adj" fmla="val 2657"/>
            </a:avLst>
          </a:prstGeom>
          <a:noFill/>
          <a:ln w="317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solidFill>
                <a:schemeClr val="lt1"/>
              </a:solidFill>
              <a:latin typeface="+mn-ea"/>
            </a:endParaRPr>
          </a:p>
        </p:txBody>
      </p:sp>
      <p:sp>
        <p:nvSpPr>
          <p:cNvPr id="10" name="任意多边形: 形状 10"/>
          <p:cNvSpPr/>
          <p:nvPr>
            <p:custDataLst>
              <p:tags r:id="rId13"/>
            </p:custDataLst>
          </p:nvPr>
        </p:nvSpPr>
        <p:spPr>
          <a:xfrm>
            <a:off x="608330" y="1841797"/>
            <a:ext cx="2419307" cy="1231292"/>
          </a:xfrm>
          <a:custGeom>
            <a:gdLst>
              <a:gd name="connsiteX0" fmla="*/ 58479 w 2200939"/>
              <a:gd name="connsiteY0" fmla="*/ 0 h 1119815"/>
              <a:gd name="connsiteX1" fmla="*/ 2142460 w 2200939"/>
              <a:gd name="connsiteY1" fmla="*/ 0 h 1119815"/>
              <a:gd name="connsiteX2" fmla="*/ 2200939 w 2200939"/>
              <a:gd name="connsiteY2" fmla="*/ 58479 h 1119815"/>
              <a:gd name="connsiteX3" fmla="*/ 2200939 w 2200939"/>
              <a:gd name="connsiteY3" fmla="*/ 935665 h 1119815"/>
              <a:gd name="connsiteX4" fmla="*/ 532651 w 2200939"/>
              <a:gd name="connsiteY4" fmla="*/ 935665 h 1119815"/>
              <a:gd name="connsiteX5" fmla="*/ 240413 w 2200939"/>
              <a:gd name="connsiteY5" fmla="*/ 1119815 h 1119815"/>
              <a:gd name="connsiteX6" fmla="*/ 240413 w 2200939"/>
              <a:gd name="connsiteY6" fmla="*/ 935665 h 1119815"/>
              <a:gd name="connsiteX7" fmla="*/ 0 w 2200939"/>
              <a:gd name="connsiteY7" fmla="*/ 935665 h 1119815"/>
              <a:gd name="connsiteX8" fmla="*/ 0 w 2200939"/>
              <a:gd name="connsiteY8" fmla="*/ 58479 h 1119815"/>
              <a:gd name="connsiteX9" fmla="*/ 58479 w 2200939"/>
              <a:gd name="connsiteY9" fmla="*/ 0 h 111981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00939" h="1119815">
                <a:moveTo>
                  <a:pt x="58479" y="0"/>
                </a:moveTo>
                <a:lnTo>
                  <a:pt x="2142460" y="0"/>
                </a:lnTo>
                <a:cubicBezTo>
                  <a:pt x="2174757" y="0"/>
                  <a:pt x="2200939" y="26182"/>
                  <a:pt x="2200939" y="58479"/>
                </a:cubicBezTo>
                <a:lnTo>
                  <a:pt x="2200939" y="935665"/>
                </a:lnTo>
                <a:lnTo>
                  <a:pt x="532651" y="935665"/>
                </a:lnTo>
                <a:lnTo>
                  <a:pt x="240413" y="1119815"/>
                </a:lnTo>
                <a:lnTo>
                  <a:pt x="240413" y="935665"/>
                </a:lnTo>
                <a:lnTo>
                  <a:pt x="0" y="935665"/>
                </a:lnTo>
                <a:lnTo>
                  <a:pt x="0" y="58479"/>
                </a:lnTo>
                <a:cubicBezTo>
                  <a:pt x="0" y="26182"/>
                  <a:pt x="26182" y="0"/>
                  <a:pt x="58479" y="0"/>
                </a:cubicBezTo>
                <a:close/>
              </a:path>
            </a:pathLst>
          </a:custGeom>
          <a:solidFill>
            <a:schemeClr val="accent1"/>
          </a:solidFill>
          <a:ln w="190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solidFill>
                <a:schemeClr val="lt1"/>
              </a:solidFill>
              <a:latin typeface="+mn-ea"/>
            </a:endParaRPr>
          </a:p>
        </p:txBody>
      </p:sp>
      <p:sp>
        <p:nvSpPr>
          <p:cNvPr id="11" name="任意多边形: 形状 14"/>
          <p:cNvSpPr/>
          <p:nvPr>
            <p:custDataLst>
              <p:tags r:id="rId14"/>
            </p:custDataLst>
          </p:nvPr>
        </p:nvSpPr>
        <p:spPr>
          <a:xfrm>
            <a:off x="2291518" y="1831518"/>
            <a:ext cx="725234" cy="298749"/>
          </a:xfrm>
          <a:custGeom>
            <a:gdLst>
              <a:gd name="connsiteX0" fmla="*/ 0 w 659578"/>
              <a:gd name="connsiteY0" fmla="*/ 0 h 271463"/>
              <a:gd name="connsiteX1" fmla="*/ 615506 w 659578"/>
              <a:gd name="connsiteY1" fmla="*/ 0 h 271463"/>
              <a:gd name="connsiteX2" fmla="*/ 656857 w 659578"/>
              <a:gd name="connsiteY2" fmla="*/ 17128 h 271463"/>
              <a:gd name="connsiteX3" fmla="*/ 659578 w 659578"/>
              <a:gd name="connsiteY3" fmla="*/ 23698 h 271463"/>
              <a:gd name="connsiteX4" fmla="*/ 647227 w 659578"/>
              <a:gd name="connsiteY4" fmla="*/ 63489 h 271463"/>
              <a:gd name="connsiteX5" fmla="*/ 333467 w 659578"/>
              <a:gd name="connsiteY5" fmla="*/ 271463 h 271463"/>
              <a:gd name="connsiteX6" fmla="*/ 19708 w 659578"/>
              <a:gd name="connsiteY6" fmla="*/ 63489 h 27146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59578" h="271463">
                <a:moveTo>
                  <a:pt x="0" y="0"/>
                </a:moveTo>
                <a:lnTo>
                  <a:pt x="615506" y="0"/>
                </a:lnTo>
                <a:cubicBezTo>
                  <a:pt x="631655" y="0"/>
                  <a:pt x="646275" y="6546"/>
                  <a:pt x="656857" y="17128"/>
                </a:cubicBezTo>
                <a:lnTo>
                  <a:pt x="659578" y="23698"/>
                </a:lnTo>
                <a:lnTo>
                  <a:pt x="647227" y="63489"/>
                </a:lnTo>
                <a:cubicBezTo>
                  <a:pt x="595533" y="185707"/>
                  <a:pt x="474515" y="271463"/>
                  <a:pt x="333467" y="271463"/>
                </a:cubicBezTo>
                <a:cubicBezTo>
                  <a:pt x="192420" y="271463"/>
                  <a:pt x="71402" y="185707"/>
                  <a:pt x="19708" y="63489"/>
                </a:cubicBezTo>
                <a:close/>
              </a:path>
            </a:pathLst>
          </a:custGeom>
          <a:gradFill flip="none" rotWithShape="1">
            <a:gsLst>
              <a:gs pos="95575">
                <a:schemeClr val="bg1">
                  <a:alpha val="10000"/>
                </a:schemeClr>
              </a:gs>
              <a:gs pos="20000">
                <a:schemeClr val="accent1">
                  <a:alpha val="50000"/>
                </a:schemeClr>
              </a:gs>
              <a:gs pos="0">
                <a:schemeClr val="accent1"/>
              </a:gs>
            </a:gsLst>
            <a:lin ang="8100000" scaled="0"/>
          </a:gradFill>
          <a:ln w="190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70000"/>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solidFill>
                <a:schemeClr val="lt1"/>
              </a:solidFill>
              <a:latin typeface="+mn-ea"/>
            </a:endParaRPr>
          </a:p>
        </p:txBody>
      </p:sp>
      <p:sp>
        <p:nvSpPr>
          <p:cNvPr id="12" name="任意多边形: 形状 17"/>
          <p:cNvSpPr/>
          <p:nvPr>
            <p:custDataLst>
              <p:tags r:id="rId15"/>
            </p:custDataLst>
          </p:nvPr>
        </p:nvSpPr>
        <p:spPr>
          <a:xfrm>
            <a:off x="608330" y="2439907"/>
            <a:ext cx="744778" cy="633096"/>
          </a:xfrm>
          <a:custGeom>
            <a:gdLst>
              <a:gd name="connsiteX0" fmla="*/ 338912 w 677825"/>
              <a:gd name="connsiteY0" fmla="*/ 0 h 576222"/>
              <a:gd name="connsiteX1" fmla="*/ 677825 w 677825"/>
              <a:gd name="connsiteY1" fmla="*/ 338913 h 576222"/>
              <a:gd name="connsiteX2" fmla="*/ 672466 w 677825"/>
              <a:gd name="connsiteY2" fmla="*/ 392072 h 576222"/>
              <a:gd name="connsiteX3" fmla="*/ 532651 w 677825"/>
              <a:gd name="connsiteY3" fmla="*/ 392072 h 576222"/>
              <a:gd name="connsiteX4" fmla="*/ 240413 w 677825"/>
              <a:gd name="connsiteY4" fmla="*/ 576222 h 576222"/>
              <a:gd name="connsiteX5" fmla="*/ 240413 w 677825"/>
              <a:gd name="connsiteY5" fmla="*/ 392072 h 576222"/>
              <a:gd name="connsiteX6" fmla="*/ 5358 w 677825"/>
              <a:gd name="connsiteY6" fmla="*/ 392072 h 576222"/>
              <a:gd name="connsiteX7" fmla="*/ 0 w 677825"/>
              <a:gd name="connsiteY7" fmla="*/ 338923 h 576222"/>
              <a:gd name="connsiteX8" fmla="*/ 0 w 677825"/>
              <a:gd name="connsiteY8" fmla="*/ 338903 h 576222"/>
              <a:gd name="connsiteX9" fmla="*/ 6885 w 677825"/>
              <a:gd name="connsiteY9" fmla="*/ 270610 h 576222"/>
              <a:gd name="connsiteX10" fmla="*/ 338912 w 677825"/>
              <a:gd name="connsiteY10" fmla="*/ 0 h 57622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77825" h="576222">
                <a:moveTo>
                  <a:pt x="338912" y="0"/>
                </a:moveTo>
                <a:cubicBezTo>
                  <a:pt x="526088" y="0"/>
                  <a:pt x="677825" y="151737"/>
                  <a:pt x="677825" y="338913"/>
                </a:cubicBezTo>
                <a:lnTo>
                  <a:pt x="672466" y="392072"/>
                </a:lnTo>
                <a:lnTo>
                  <a:pt x="532651" y="392072"/>
                </a:lnTo>
                <a:lnTo>
                  <a:pt x="240413" y="576222"/>
                </a:lnTo>
                <a:lnTo>
                  <a:pt x="240413" y="392072"/>
                </a:lnTo>
                <a:lnTo>
                  <a:pt x="5358" y="392072"/>
                </a:lnTo>
                <a:lnTo>
                  <a:pt x="0" y="338923"/>
                </a:lnTo>
                <a:lnTo>
                  <a:pt x="0" y="338903"/>
                </a:lnTo>
                <a:lnTo>
                  <a:pt x="6885" y="270610"/>
                </a:lnTo>
                <a:cubicBezTo>
                  <a:pt x="38487" y="116174"/>
                  <a:pt x="175133" y="0"/>
                  <a:pt x="338912" y="0"/>
                </a:cubicBezTo>
                <a:close/>
              </a:path>
            </a:pathLst>
          </a:custGeom>
          <a:gradFill>
            <a:gsLst>
              <a:gs pos="95575">
                <a:schemeClr val="bg1">
                  <a:alpha val="10000"/>
                </a:schemeClr>
              </a:gs>
              <a:gs pos="20000">
                <a:schemeClr val="accent1">
                  <a:alpha val="50000"/>
                </a:schemeClr>
              </a:gs>
              <a:gs pos="0">
                <a:schemeClr val="accent1"/>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solidFill>
                <a:schemeClr val="lt1"/>
              </a:solidFill>
              <a:latin typeface="+mn-ea"/>
            </a:endParaRPr>
          </a:p>
        </p:txBody>
      </p:sp>
      <p:sp>
        <p:nvSpPr>
          <p:cNvPr id="13" name="TextBox 21"/>
          <p:cNvSpPr txBox="1"/>
          <p:nvPr>
            <p:custDataLst>
              <p:tags r:id="rId16"/>
            </p:custDataLst>
          </p:nvPr>
        </p:nvSpPr>
        <p:spPr>
          <a:xfrm>
            <a:off x="792710" y="3474875"/>
            <a:ext cx="2098288" cy="1868576"/>
          </a:xfrm>
          <a:prstGeom prst="rect">
            <a:avLst/>
          </a:prstGeom>
          <a:noFill/>
        </p:spPr>
        <p:txBody>
          <a:bodyPr wrap="square" lIns="0" rIns="0" rtlCol="0" anchor="ctr">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400" spc="150">
                <a:solidFill>
                  <a:schemeClr val="tx1"/>
                </a:solidFill>
                <a:uFillTx/>
                <a:latin typeface="+mn-ea"/>
                <a:sym typeface="+mn-ea"/>
              </a:rPr>
              <a:t>保持手术室环境清洁、安静，避免干扰手术进行</a:t>
            </a:r>
            <a:endParaRPr lang="zh-CN" altLang="en-US" sz="2400" spc="150">
              <a:solidFill>
                <a:schemeClr val="tx1"/>
              </a:solidFill>
              <a:uFillTx/>
              <a:latin typeface="+mn-ea"/>
              <a:sym typeface="+mn-ea"/>
            </a:endParaRPr>
          </a:p>
        </p:txBody>
      </p:sp>
      <p:sp>
        <p:nvSpPr>
          <p:cNvPr id="14" name="序号1" descr="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
          <p:cNvSpPr txBox="1"/>
          <p:nvPr>
            <p:custDataLst>
              <p:tags r:id="rId17"/>
            </p:custDataLst>
          </p:nvPr>
        </p:nvSpPr>
        <p:spPr>
          <a:xfrm>
            <a:off x="1930468" y="1841797"/>
            <a:ext cx="1096575" cy="1019096"/>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4400" b="1" spc="300">
                <a:solidFill>
                  <a:schemeClr val="lt1">
                    <a:lumMod val="100000"/>
                  </a:schemeClr>
                </a:solidFill>
                <a:latin typeface="+mn-ea"/>
                <a:cs typeface="Montserrat Black"/>
              </a:rPr>
              <a:t>01</a:t>
            </a:r>
            <a:endParaRPr lang="en-US" sz="4400" b="1" spc="300">
              <a:solidFill>
                <a:schemeClr val="lt1">
                  <a:lumMod val="100000"/>
                </a:schemeClr>
              </a:solidFill>
              <a:latin typeface="+mn-ea"/>
              <a:cs typeface="Montserrat Black"/>
            </a:endParaRPr>
          </a:p>
        </p:txBody>
      </p:sp>
      <p:sp>
        <p:nvSpPr>
          <p:cNvPr id="16" name="矩形: 圆角 40"/>
          <p:cNvSpPr/>
          <p:nvPr>
            <p:custDataLst>
              <p:tags r:id="rId18"/>
            </p:custDataLst>
          </p:nvPr>
        </p:nvSpPr>
        <p:spPr>
          <a:xfrm>
            <a:off x="3458828" y="1841797"/>
            <a:ext cx="2419307" cy="3798576"/>
          </a:xfrm>
          <a:prstGeom prst="roundRect">
            <a:avLst>
              <a:gd name="adj" fmla="val 2657"/>
            </a:avLst>
          </a:prstGeom>
          <a:no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solidFill>
                <a:schemeClr val="lt1"/>
              </a:solidFill>
              <a:latin typeface="+mn-ea"/>
            </a:endParaRPr>
          </a:p>
        </p:txBody>
      </p:sp>
      <p:sp>
        <p:nvSpPr>
          <p:cNvPr id="17" name="任意多边形: 形状 41"/>
          <p:cNvSpPr/>
          <p:nvPr>
            <p:custDataLst>
              <p:tags r:id="rId19"/>
            </p:custDataLst>
          </p:nvPr>
        </p:nvSpPr>
        <p:spPr>
          <a:xfrm>
            <a:off x="3458828" y="1841797"/>
            <a:ext cx="2419307" cy="1231292"/>
          </a:xfrm>
          <a:custGeom>
            <a:gdLst>
              <a:gd name="connsiteX0" fmla="*/ 58479 w 2200939"/>
              <a:gd name="connsiteY0" fmla="*/ 0 h 1119815"/>
              <a:gd name="connsiteX1" fmla="*/ 2142460 w 2200939"/>
              <a:gd name="connsiteY1" fmla="*/ 0 h 1119815"/>
              <a:gd name="connsiteX2" fmla="*/ 2200939 w 2200939"/>
              <a:gd name="connsiteY2" fmla="*/ 58479 h 1119815"/>
              <a:gd name="connsiteX3" fmla="*/ 2200939 w 2200939"/>
              <a:gd name="connsiteY3" fmla="*/ 935665 h 1119815"/>
              <a:gd name="connsiteX4" fmla="*/ 532651 w 2200939"/>
              <a:gd name="connsiteY4" fmla="*/ 935665 h 1119815"/>
              <a:gd name="connsiteX5" fmla="*/ 240413 w 2200939"/>
              <a:gd name="connsiteY5" fmla="*/ 1119815 h 1119815"/>
              <a:gd name="connsiteX6" fmla="*/ 240413 w 2200939"/>
              <a:gd name="connsiteY6" fmla="*/ 935665 h 1119815"/>
              <a:gd name="connsiteX7" fmla="*/ 0 w 2200939"/>
              <a:gd name="connsiteY7" fmla="*/ 935665 h 1119815"/>
              <a:gd name="connsiteX8" fmla="*/ 0 w 2200939"/>
              <a:gd name="connsiteY8" fmla="*/ 58479 h 1119815"/>
              <a:gd name="connsiteX9" fmla="*/ 58479 w 2200939"/>
              <a:gd name="connsiteY9" fmla="*/ 0 h 111981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00939" h="1119815">
                <a:moveTo>
                  <a:pt x="58479" y="0"/>
                </a:moveTo>
                <a:lnTo>
                  <a:pt x="2142460" y="0"/>
                </a:lnTo>
                <a:cubicBezTo>
                  <a:pt x="2174757" y="0"/>
                  <a:pt x="2200939" y="26182"/>
                  <a:pt x="2200939" y="58479"/>
                </a:cubicBezTo>
                <a:lnTo>
                  <a:pt x="2200939" y="935665"/>
                </a:lnTo>
                <a:lnTo>
                  <a:pt x="532651" y="935665"/>
                </a:lnTo>
                <a:lnTo>
                  <a:pt x="240413" y="1119815"/>
                </a:lnTo>
                <a:lnTo>
                  <a:pt x="240413" y="935665"/>
                </a:lnTo>
                <a:lnTo>
                  <a:pt x="0" y="935665"/>
                </a:lnTo>
                <a:lnTo>
                  <a:pt x="0" y="58479"/>
                </a:lnTo>
                <a:cubicBezTo>
                  <a:pt x="0" y="26182"/>
                  <a:pt x="26182" y="0"/>
                  <a:pt x="58479" y="0"/>
                </a:cubicBezTo>
                <a:close/>
              </a:path>
            </a:pathLst>
          </a:custGeom>
          <a:solidFill>
            <a:schemeClr val="accent2"/>
          </a:solidFill>
          <a:ln w="190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solidFill>
                <a:schemeClr val="lt1"/>
              </a:solidFill>
              <a:latin typeface="+mn-ea"/>
            </a:endParaRPr>
          </a:p>
        </p:txBody>
      </p:sp>
      <p:sp>
        <p:nvSpPr>
          <p:cNvPr id="19" name="任意多边形: 形状 42"/>
          <p:cNvSpPr/>
          <p:nvPr>
            <p:custDataLst>
              <p:tags r:id="rId20"/>
            </p:custDataLst>
          </p:nvPr>
        </p:nvSpPr>
        <p:spPr>
          <a:xfrm>
            <a:off x="5116319" y="1831518"/>
            <a:ext cx="725234" cy="298749"/>
          </a:xfrm>
          <a:custGeom>
            <a:gdLst>
              <a:gd name="connsiteX0" fmla="*/ 0 w 659578"/>
              <a:gd name="connsiteY0" fmla="*/ 0 h 271463"/>
              <a:gd name="connsiteX1" fmla="*/ 615506 w 659578"/>
              <a:gd name="connsiteY1" fmla="*/ 0 h 271463"/>
              <a:gd name="connsiteX2" fmla="*/ 656857 w 659578"/>
              <a:gd name="connsiteY2" fmla="*/ 17128 h 271463"/>
              <a:gd name="connsiteX3" fmla="*/ 659578 w 659578"/>
              <a:gd name="connsiteY3" fmla="*/ 23698 h 271463"/>
              <a:gd name="connsiteX4" fmla="*/ 647227 w 659578"/>
              <a:gd name="connsiteY4" fmla="*/ 63489 h 271463"/>
              <a:gd name="connsiteX5" fmla="*/ 333467 w 659578"/>
              <a:gd name="connsiteY5" fmla="*/ 271463 h 271463"/>
              <a:gd name="connsiteX6" fmla="*/ 19708 w 659578"/>
              <a:gd name="connsiteY6" fmla="*/ 63489 h 27146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59578" h="271463">
                <a:moveTo>
                  <a:pt x="0" y="0"/>
                </a:moveTo>
                <a:lnTo>
                  <a:pt x="615506" y="0"/>
                </a:lnTo>
                <a:cubicBezTo>
                  <a:pt x="631655" y="0"/>
                  <a:pt x="646275" y="6546"/>
                  <a:pt x="656857" y="17128"/>
                </a:cubicBezTo>
                <a:lnTo>
                  <a:pt x="659578" y="23698"/>
                </a:lnTo>
                <a:lnTo>
                  <a:pt x="647227" y="63489"/>
                </a:lnTo>
                <a:cubicBezTo>
                  <a:pt x="595533" y="185707"/>
                  <a:pt x="474515" y="271463"/>
                  <a:pt x="333467" y="271463"/>
                </a:cubicBezTo>
                <a:cubicBezTo>
                  <a:pt x="192420" y="271463"/>
                  <a:pt x="71402" y="185707"/>
                  <a:pt x="19708" y="63489"/>
                </a:cubicBezTo>
                <a:close/>
              </a:path>
            </a:pathLst>
          </a:custGeom>
          <a:gradFill flip="none" rotWithShape="1">
            <a:gsLst>
              <a:gs pos="95575">
                <a:schemeClr val="bg1">
                  <a:alpha val="10000"/>
                </a:schemeClr>
              </a:gs>
              <a:gs pos="20000">
                <a:schemeClr val="accent2"/>
              </a:gs>
              <a:gs pos="0">
                <a:schemeClr val="accent2"/>
              </a:gs>
            </a:gsLst>
            <a:lin ang="8100000" scaled="0"/>
          </a:gradFill>
          <a:ln w="190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70000"/>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solidFill>
                <a:schemeClr val="lt1"/>
              </a:solidFill>
              <a:latin typeface="+mn-ea"/>
            </a:endParaRPr>
          </a:p>
        </p:txBody>
      </p:sp>
      <p:sp>
        <p:nvSpPr>
          <p:cNvPr id="20" name="任意多边形: 形状 43"/>
          <p:cNvSpPr/>
          <p:nvPr>
            <p:custDataLst>
              <p:tags r:id="rId21"/>
            </p:custDataLst>
          </p:nvPr>
        </p:nvSpPr>
        <p:spPr>
          <a:xfrm>
            <a:off x="3458828" y="2439907"/>
            <a:ext cx="744778" cy="633096"/>
          </a:xfrm>
          <a:custGeom>
            <a:gdLst>
              <a:gd name="connsiteX0" fmla="*/ 338912 w 677825"/>
              <a:gd name="connsiteY0" fmla="*/ 0 h 576222"/>
              <a:gd name="connsiteX1" fmla="*/ 677825 w 677825"/>
              <a:gd name="connsiteY1" fmla="*/ 338913 h 576222"/>
              <a:gd name="connsiteX2" fmla="*/ 672466 w 677825"/>
              <a:gd name="connsiteY2" fmla="*/ 392072 h 576222"/>
              <a:gd name="connsiteX3" fmla="*/ 532651 w 677825"/>
              <a:gd name="connsiteY3" fmla="*/ 392072 h 576222"/>
              <a:gd name="connsiteX4" fmla="*/ 240413 w 677825"/>
              <a:gd name="connsiteY4" fmla="*/ 576222 h 576222"/>
              <a:gd name="connsiteX5" fmla="*/ 240413 w 677825"/>
              <a:gd name="connsiteY5" fmla="*/ 392072 h 576222"/>
              <a:gd name="connsiteX6" fmla="*/ 5358 w 677825"/>
              <a:gd name="connsiteY6" fmla="*/ 392072 h 576222"/>
              <a:gd name="connsiteX7" fmla="*/ 0 w 677825"/>
              <a:gd name="connsiteY7" fmla="*/ 338923 h 576222"/>
              <a:gd name="connsiteX8" fmla="*/ 0 w 677825"/>
              <a:gd name="connsiteY8" fmla="*/ 338903 h 576222"/>
              <a:gd name="connsiteX9" fmla="*/ 6885 w 677825"/>
              <a:gd name="connsiteY9" fmla="*/ 270610 h 576222"/>
              <a:gd name="connsiteX10" fmla="*/ 338912 w 677825"/>
              <a:gd name="connsiteY10" fmla="*/ 0 h 57622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77825" h="576222">
                <a:moveTo>
                  <a:pt x="338912" y="0"/>
                </a:moveTo>
                <a:cubicBezTo>
                  <a:pt x="526088" y="0"/>
                  <a:pt x="677825" y="151737"/>
                  <a:pt x="677825" y="338913"/>
                </a:cubicBezTo>
                <a:lnTo>
                  <a:pt x="672466" y="392072"/>
                </a:lnTo>
                <a:lnTo>
                  <a:pt x="532651" y="392072"/>
                </a:lnTo>
                <a:lnTo>
                  <a:pt x="240413" y="576222"/>
                </a:lnTo>
                <a:lnTo>
                  <a:pt x="240413" y="392072"/>
                </a:lnTo>
                <a:lnTo>
                  <a:pt x="5358" y="392072"/>
                </a:lnTo>
                <a:lnTo>
                  <a:pt x="0" y="338923"/>
                </a:lnTo>
                <a:lnTo>
                  <a:pt x="0" y="338903"/>
                </a:lnTo>
                <a:lnTo>
                  <a:pt x="6885" y="270610"/>
                </a:lnTo>
                <a:cubicBezTo>
                  <a:pt x="38487" y="116174"/>
                  <a:pt x="175133" y="0"/>
                  <a:pt x="338912" y="0"/>
                </a:cubicBezTo>
                <a:close/>
              </a:path>
            </a:pathLst>
          </a:custGeom>
          <a:gradFill>
            <a:gsLst>
              <a:gs pos="95575">
                <a:schemeClr val="bg1">
                  <a:alpha val="10000"/>
                </a:schemeClr>
              </a:gs>
              <a:gs pos="20000">
                <a:schemeClr val="accent2"/>
              </a:gs>
              <a:gs pos="0">
                <a:schemeClr val="accent2"/>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solidFill>
                <a:schemeClr val="lt1"/>
              </a:solidFill>
              <a:latin typeface="+mn-ea"/>
            </a:endParaRPr>
          </a:p>
        </p:txBody>
      </p:sp>
      <p:sp>
        <p:nvSpPr>
          <p:cNvPr id="21" name="TextBox 21"/>
          <p:cNvSpPr txBox="1"/>
          <p:nvPr>
            <p:custDataLst>
              <p:tags r:id="rId22"/>
            </p:custDataLst>
          </p:nvPr>
        </p:nvSpPr>
        <p:spPr>
          <a:xfrm>
            <a:off x="3643208" y="3474875"/>
            <a:ext cx="2098288" cy="1868576"/>
          </a:xfrm>
          <a:prstGeom prst="rect">
            <a:avLst/>
          </a:prstGeom>
          <a:noFill/>
        </p:spPr>
        <p:txBody>
          <a:bodyPr wrap="square" lIns="0" r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400" spc="150">
                <a:solidFill>
                  <a:schemeClr val="tx1"/>
                </a:solidFill>
                <a:uFillTx/>
                <a:latin typeface="+mn-ea"/>
                <a:sym typeface="+mn-ea"/>
              </a:rPr>
              <a:t>密切观察患者生命体征，确保手术安全</a:t>
            </a:r>
            <a:endParaRPr lang="zh-CN" altLang="en-US" sz="2400" spc="150">
              <a:solidFill>
                <a:schemeClr val="tx1"/>
              </a:solidFill>
              <a:uFillTx/>
              <a:latin typeface="+mn-ea"/>
              <a:sym typeface="+mn-ea"/>
            </a:endParaRPr>
          </a:p>
        </p:txBody>
      </p:sp>
      <p:sp>
        <p:nvSpPr>
          <p:cNvPr id="22" name="序号1" descr="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
          <p:cNvSpPr txBox="1"/>
          <p:nvPr>
            <p:custDataLst>
              <p:tags r:id="rId23"/>
            </p:custDataLst>
          </p:nvPr>
        </p:nvSpPr>
        <p:spPr>
          <a:xfrm>
            <a:off x="4781609" y="1841797"/>
            <a:ext cx="1096575" cy="1019096"/>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4400" b="1" spc="300">
                <a:solidFill>
                  <a:schemeClr val="lt1">
                    <a:lumMod val="100000"/>
                  </a:schemeClr>
                </a:solidFill>
                <a:latin typeface="+mn-ea"/>
                <a:cs typeface="Montserrat Black"/>
              </a:rPr>
              <a:t>02</a:t>
            </a:r>
            <a:endParaRPr lang="en-US" sz="4400" b="1" spc="300">
              <a:solidFill>
                <a:schemeClr val="lt1">
                  <a:lumMod val="100000"/>
                </a:schemeClr>
              </a:solidFill>
              <a:latin typeface="+mn-ea"/>
              <a:cs typeface="Montserrat Black"/>
            </a:endParaRPr>
          </a:p>
        </p:txBody>
      </p:sp>
      <p:sp>
        <p:nvSpPr>
          <p:cNvPr id="24" name="TextBox 21"/>
          <p:cNvSpPr txBox="1"/>
          <p:nvPr>
            <p:custDataLst>
              <p:tags r:id="rId24"/>
            </p:custDataLst>
          </p:nvPr>
        </p:nvSpPr>
        <p:spPr>
          <a:xfrm>
            <a:off x="6494349" y="3474875"/>
            <a:ext cx="2098288" cy="1868576"/>
          </a:xfrm>
          <a:prstGeom prst="rect">
            <a:avLst/>
          </a:prstGeom>
          <a:noFill/>
        </p:spPr>
        <p:txBody>
          <a:bodyPr wrap="square" lIns="0" rIns="0" rtlCol="0" anchor="ctr">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400" spc="150">
                <a:solidFill>
                  <a:schemeClr val="tx1"/>
                </a:solidFill>
                <a:uFillTx/>
                <a:latin typeface="+mn-ea"/>
                <a:sym typeface="+mn-ea"/>
              </a:rPr>
              <a:t>协助医生进行手术操作，确保手术顺利进行</a:t>
            </a:r>
            <a:endParaRPr lang="zh-CN" altLang="en-US" sz="2400" spc="150">
              <a:solidFill>
                <a:schemeClr val="tx1"/>
              </a:solidFill>
              <a:uFillTx/>
              <a:latin typeface="+mn-ea"/>
              <a:sym typeface="+mn-ea"/>
            </a:endParaRPr>
          </a:p>
        </p:txBody>
      </p:sp>
      <p:sp>
        <p:nvSpPr>
          <p:cNvPr id="26" name="TextBox 21"/>
          <p:cNvSpPr txBox="1"/>
          <p:nvPr>
            <p:custDataLst>
              <p:tags r:id="rId25"/>
            </p:custDataLst>
          </p:nvPr>
        </p:nvSpPr>
        <p:spPr>
          <a:xfrm>
            <a:off x="9342278" y="3474875"/>
            <a:ext cx="2098288" cy="1868576"/>
          </a:xfrm>
          <a:prstGeom prst="rect">
            <a:avLst/>
          </a:prstGeom>
          <a:noFill/>
        </p:spPr>
        <p:txBody>
          <a:bodyPr wrap="square" lIns="0" r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400" spc="150">
                <a:solidFill>
                  <a:schemeClr val="tx1"/>
                </a:solidFill>
                <a:uFillTx/>
                <a:latin typeface="+mn-ea"/>
                <a:sym typeface="+mn-ea"/>
              </a:rPr>
              <a:t>术后及时处理伤口，预防感染和出血</a:t>
            </a:r>
            <a:endParaRPr lang="zh-CN" altLang="en-US" sz="2400" spc="150">
              <a:solidFill>
                <a:schemeClr val="tx1"/>
              </a:solidFill>
              <a:uFillTx/>
              <a:latin typeface="+mn-ea"/>
              <a:sym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2"/>
          </p:nvPr>
        </p:nvSpPr>
        <p:spPr/>
        <p:txBody>
          <a:bodyPr/>
          <a:lstStyle/>
          <a:p>
            <a:r>
              <a:rPr lang="zh-CN" altLang="en-US"/>
              <a:t>术后护理</a:t>
            </a:r>
            <a:endParaRPr lang="zh-CN" altLang="en-US"/>
          </a:p>
        </p:txBody>
      </p:sp>
      <p:sp>
        <p:nvSpPr>
          <p:cNvPr id="4" name="矩形 3"/>
          <p:cNvSpPr/>
          <p:nvPr>
            <p:custDataLst>
              <p:tags r:id="rId2"/>
            </p:custDataLst>
          </p:nvPr>
        </p:nvSpPr>
        <p:spPr>
          <a:xfrm>
            <a:off x="972637" y="1640937"/>
            <a:ext cx="4917998" cy="1241562"/>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14" name="矩形 13"/>
          <p:cNvSpPr/>
          <p:nvPr>
            <p:custDataLst>
              <p:tags r:id="rId3"/>
            </p:custDataLst>
          </p:nvPr>
        </p:nvSpPr>
        <p:spPr>
          <a:xfrm>
            <a:off x="608330" y="1640937"/>
            <a:ext cx="177664" cy="1241562"/>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5" name="文本框 4"/>
          <p:cNvSpPr txBox="1"/>
          <p:nvPr>
            <p:custDataLst>
              <p:tags r:id="rId4"/>
            </p:custDataLst>
          </p:nvPr>
        </p:nvSpPr>
        <p:spPr>
          <a:xfrm>
            <a:off x="1160564" y="1748048"/>
            <a:ext cx="4619499" cy="102708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保持伤口清洁，避免感染</a:t>
            </a:r>
            <a:endParaRPr lang="zh-CN" altLang="en-US" sz="2000" spc="150">
              <a:solidFill>
                <a:schemeClr val="tx1">
                  <a:lumMod val="85000"/>
                  <a:lumOff val="15000"/>
                </a:schemeClr>
              </a:solidFill>
              <a:latin typeface="+mn-ea"/>
              <a:sym typeface="+mn-ea"/>
            </a:endParaRPr>
          </a:p>
        </p:txBody>
      </p:sp>
      <p:sp>
        <p:nvSpPr>
          <p:cNvPr id="40" name="矩形 39"/>
          <p:cNvSpPr/>
          <p:nvPr>
            <p:custDataLst>
              <p:tags r:id="rId5"/>
            </p:custDataLst>
          </p:nvPr>
        </p:nvSpPr>
        <p:spPr>
          <a:xfrm>
            <a:off x="972637" y="3114843"/>
            <a:ext cx="4917998" cy="1241562"/>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6" name="矩形 5"/>
          <p:cNvSpPr/>
          <p:nvPr>
            <p:custDataLst>
              <p:tags r:id="rId6"/>
            </p:custDataLst>
          </p:nvPr>
        </p:nvSpPr>
        <p:spPr>
          <a:xfrm>
            <a:off x="608330" y="3114843"/>
            <a:ext cx="177664" cy="1241562"/>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42" name="文本框 41"/>
          <p:cNvSpPr txBox="1"/>
          <p:nvPr>
            <p:custDataLst>
              <p:tags r:id="rId7"/>
            </p:custDataLst>
          </p:nvPr>
        </p:nvSpPr>
        <p:spPr>
          <a:xfrm>
            <a:off x="1160564" y="3221954"/>
            <a:ext cx="4619499" cy="102708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定期更换敷料，保持伤口干燥</a:t>
            </a:r>
            <a:endParaRPr lang="zh-CN" altLang="en-US" sz="2000" spc="150">
              <a:solidFill>
                <a:schemeClr val="tx1">
                  <a:lumMod val="85000"/>
                  <a:lumOff val="15000"/>
                </a:schemeClr>
              </a:solidFill>
              <a:latin typeface="+mn-ea"/>
              <a:sym typeface="+mn-ea"/>
            </a:endParaRPr>
          </a:p>
        </p:txBody>
      </p:sp>
      <p:sp>
        <p:nvSpPr>
          <p:cNvPr id="13" name="矩形 12"/>
          <p:cNvSpPr/>
          <p:nvPr>
            <p:custDataLst>
              <p:tags r:id="rId8"/>
            </p:custDataLst>
          </p:nvPr>
        </p:nvSpPr>
        <p:spPr>
          <a:xfrm>
            <a:off x="972637" y="4588749"/>
            <a:ext cx="4917998" cy="1241562"/>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18" name="矩形 17"/>
          <p:cNvSpPr/>
          <p:nvPr>
            <p:custDataLst>
              <p:tags r:id="rId9"/>
            </p:custDataLst>
          </p:nvPr>
        </p:nvSpPr>
        <p:spPr>
          <a:xfrm>
            <a:off x="608330" y="4588749"/>
            <a:ext cx="177664" cy="1241562"/>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20" name="文本框 19"/>
          <p:cNvSpPr txBox="1"/>
          <p:nvPr>
            <p:custDataLst>
              <p:tags r:id="rId10"/>
            </p:custDataLst>
          </p:nvPr>
        </p:nvSpPr>
        <p:spPr>
          <a:xfrm>
            <a:off x="1160564" y="4695860"/>
            <a:ext cx="4619499" cy="102708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观察伤口愈合情况，及时发现并处理并发症</a:t>
            </a:r>
            <a:endParaRPr lang="zh-CN" altLang="en-US" sz="2000" spc="150">
              <a:solidFill>
                <a:schemeClr val="tx1">
                  <a:lumMod val="85000"/>
                  <a:lumOff val="15000"/>
                </a:schemeClr>
              </a:solidFill>
              <a:latin typeface="+mn-ea"/>
              <a:sym typeface="+mn-ea"/>
            </a:endParaRPr>
          </a:p>
        </p:txBody>
      </p:sp>
      <p:sp>
        <p:nvSpPr>
          <p:cNvPr id="50" name="矩形 49"/>
          <p:cNvSpPr/>
          <p:nvPr>
            <p:custDataLst>
              <p:tags r:id="rId11"/>
            </p:custDataLst>
          </p:nvPr>
        </p:nvSpPr>
        <p:spPr>
          <a:xfrm>
            <a:off x="6659169" y="1640937"/>
            <a:ext cx="4917998" cy="1241562"/>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27" name="矩形 26"/>
          <p:cNvSpPr/>
          <p:nvPr>
            <p:custDataLst>
              <p:tags r:id="rId12"/>
            </p:custDataLst>
          </p:nvPr>
        </p:nvSpPr>
        <p:spPr>
          <a:xfrm>
            <a:off x="6294862" y="1640937"/>
            <a:ext cx="177664" cy="1241562"/>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28" name="文本框 27"/>
          <p:cNvSpPr txBox="1"/>
          <p:nvPr>
            <p:custDataLst>
              <p:tags r:id="rId13"/>
            </p:custDataLst>
          </p:nvPr>
        </p:nvSpPr>
        <p:spPr>
          <a:xfrm>
            <a:off x="6847095" y="1748048"/>
            <a:ext cx="4619499" cy="102708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指导患者进行适当的康复锻炼，促进伤口愈合</a:t>
            </a:r>
            <a:endParaRPr lang="zh-CN" altLang="en-US" sz="2000" spc="150">
              <a:solidFill>
                <a:schemeClr val="tx1">
                  <a:lumMod val="85000"/>
                  <a:lumOff val="15000"/>
                </a:schemeClr>
              </a:solidFill>
              <a:latin typeface="+mn-ea"/>
              <a:sym typeface="+mn-ea"/>
            </a:endParaRPr>
          </a:p>
        </p:txBody>
      </p:sp>
      <p:sp>
        <p:nvSpPr>
          <p:cNvPr id="65" name="矩形 64"/>
          <p:cNvSpPr/>
          <p:nvPr>
            <p:custDataLst>
              <p:tags r:id="rId14"/>
            </p:custDataLst>
          </p:nvPr>
        </p:nvSpPr>
        <p:spPr>
          <a:xfrm>
            <a:off x="6659169" y="3114843"/>
            <a:ext cx="4917998" cy="1241562"/>
          </a:xfrm>
          <a:prstGeom prst="rect">
            <a:avLst/>
          </a:prstGeom>
          <a:solidFill>
            <a:schemeClr val="accent5">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66" name="矩形 65"/>
          <p:cNvSpPr/>
          <p:nvPr>
            <p:custDataLst>
              <p:tags r:id="rId15"/>
            </p:custDataLst>
          </p:nvPr>
        </p:nvSpPr>
        <p:spPr>
          <a:xfrm>
            <a:off x="6294862" y="3114843"/>
            <a:ext cx="177664" cy="1241562"/>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67" name="文本框 66"/>
          <p:cNvSpPr txBox="1"/>
          <p:nvPr>
            <p:custDataLst>
              <p:tags r:id="rId16"/>
            </p:custDataLst>
          </p:nvPr>
        </p:nvSpPr>
        <p:spPr>
          <a:xfrm>
            <a:off x="6847095" y="3221954"/>
            <a:ext cx="4619499" cy="102708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提供心理支持，减轻患者焦虑和紧张情绪</a:t>
            </a:r>
            <a:endParaRPr lang="zh-CN" altLang="en-US" sz="2000" spc="150">
              <a:solidFill>
                <a:schemeClr val="tx1">
                  <a:lumMod val="85000"/>
                  <a:lumOff val="15000"/>
                </a:schemeClr>
              </a:solidFill>
              <a:latin typeface="+mn-ea"/>
              <a:sym typeface="+mn-ea"/>
            </a:endParaRPr>
          </a:p>
        </p:txBody>
      </p:sp>
      <p:sp>
        <p:nvSpPr>
          <p:cNvPr id="68" name="矩形 67"/>
          <p:cNvSpPr/>
          <p:nvPr>
            <p:custDataLst>
              <p:tags r:id="rId17"/>
            </p:custDataLst>
          </p:nvPr>
        </p:nvSpPr>
        <p:spPr>
          <a:xfrm>
            <a:off x="6659169" y="4588749"/>
            <a:ext cx="4917998" cy="1241562"/>
          </a:xfrm>
          <a:prstGeom prst="rect">
            <a:avLst/>
          </a:prstGeom>
          <a:solidFill>
            <a:schemeClr val="accent6">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69" name="矩形 68"/>
          <p:cNvSpPr/>
          <p:nvPr>
            <p:custDataLst>
              <p:tags r:id="rId18"/>
            </p:custDataLst>
          </p:nvPr>
        </p:nvSpPr>
        <p:spPr>
          <a:xfrm>
            <a:off x="6294862" y="4588749"/>
            <a:ext cx="177664" cy="1241562"/>
          </a:xfrm>
          <a:prstGeom prst="rect">
            <a:avLst/>
          </a:prstGeom>
          <a:solidFill>
            <a:schemeClr val="accent6">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70" name="文本框 69"/>
          <p:cNvSpPr txBox="1"/>
          <p:nvPr>
            <p:custDataLst>
              <p:tags r:id="rId19"/>
            </p:custDataLst>
          </p:nvPr>
        </p:nvSpPr>
        <p:spPr>
          <a:xfrm>
            <a:off x="6847095" y="4695860"/>
            <a:ext cx="4619499" cy="102708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指导患者正确使用药物，预防感染和并发症</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idx="2"/>
          </p:nvPr>
        </p:nvSpPr>
        <p:spPr/>
        <p:txBody>
          <a:bodyPr/>
          <a:lstStyle/>
          <a:p>
            <a:r>
              <a:rPr lang="zh-CN" altLang="en-US"/>
              <a:t>并发症的预防和处理</a:t>
            </a:r>
            <a:endParaRPr lang="zh-CN" altLang="en-US"/>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2"/>
            <p:custDataLst>
              <p:tags r:id="rId3"/>
            </p:custDataLst>
          </p:nvPr>
        </p:nvSpPr>
        <p:spPr/>
        <p:txBody>
          <a:bodyPr>
            <a:normAutofit/>
          </a:bodyPr>
          <a:lstStyle/>
          <a:p>
            <a:r>
              <a:rPr lang="zh-CN" altLang="en-US"/>
              <a:t>Part Three</a:t>
            </a:r>
            <a:endParaRPr lang="zh-CN" altLang="en-US"/>
          </a:p>
        </p:txBody>
      </p:sp>
      <p:sp>
        <p:nvSpPr>
          <p:cNvPr id="3" name="标题 2"/>
          <p:cNvSpPr>
            <a:spLocks noGrp="1"/>
          </p:cNvSpPr>
          <p:nvPr>
            <p:ph type="title" idx="1"/>
            <p:custDataLst>
              <p:tags r:id="rId4"/>
            </p:custDataLst>
          </p:nvPr>
        </p:nvSpPr>
        <p:spPr/>
        <p:txBody>
          <a:bodyPr/>
          <a:lstStyle/>
          <a:p>
            <a:r>
              <a:rPr lang="zh-CN" altLang="en-US"/>
              <a:t>宗教仪式包皮环切术的护理</a:t>
            </a:r>
            <a:endParaRPr lang="zh-CN" altLang="en-US"/>
          </a:p>
        </p:txBody>
      </p:sp>
    </p:spTree>
    <p:custDataLst>
      <p:tags r:id="rId5"/>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2"/>
          </p:nvPr>
        </p:nvSpPr>
        <p:spPr/>
        <p:txBody>
          <a:bodyPr/>
          <a:lstStyle/>
          <a:p>
            <a:r>
              <a:rPr lang="zh-CN" altLang="en-US"/>
              <a:t>术前准备</a:t>
            </a:r>
            <a:endParaRPr lang="zh-CN" altLang="en-US"/>
          </a:p>
        </p:txBody>
      </p:sp>
      <p:sp>
        <p:nvSpPr>
          <p:cNvPr id="4" name="矩形 3"/>
          <p:cNvSpPr/>
          <p:nvPr>
            <p:custDataLst>
              <p:tags r:id="rId2"/>
            </p:custDataLst>
          </p:nvPr>
        </p:nvSpPr>
        <p:spPr>
          <a:xfrm>
            <a:off x="1358683" y="1221740"/>
            <a:ext cx="10026410" cy="110237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14" name="矩形 13"/>
          <p:cNvSpPr/>
          <p:nvPr>
            <p:custDataLst>
              <p:tags r:id="rId3"/>
            </p:custDataLst>
          </p:nvPr>
        </p:nvSpPr>
        <p:spPr>
          <a:xfrm>
            <a:off x="800620" y="1221740"/>
            <a:ext cx="271913" cy="110237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5" name="文本框 4"/>
          <p:cNvSpPr txBox="1"/>
          <p:nvPr>
            <p:custDataLst>
              <p:tags r:id="rId4"/>
            </p:custDataLst>
          </p:nvPr>
        </p:nvSpPr>
        <p:spPr>
          <a:xfrm>
            <a:off x="1645763" y="1316986"/>
            <a:ext cx="9593510" cy="911938"/>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宗教仪式包皮环切术的护理人员需要了解并尊重患者的宗教信仰和仪式要求。</a:t>
            </a:r>
            <a:endParaRPr lang="zh-CN" altLang="en-US" sz="2000" spc="150">
              <a:solidFill>
                <a:schemeClr val="tx1">
                  <a:lumMod val="85000"/>
                  <a:lumOff val="15000"/>
                </a:schemeClr>
              </a:solidFill>
              <a:latin typeface="+mn-ea"/>
              <a:sym typeface="+mn-ea"/>
            </a:endParaRPr>
          </a:p>
        </p:txBody>
      </p:sp>
      <p:sp>
        <p:nvSpPr>
          <p:cNvPr id="40" name="矩形 39"/>
          <p:cNvSpPr/>
          <p:nvPr>
            <p:custDataLst>
              <p:tags r:id="rId5"/>
            </p:custDataLst>
          </p:nvPr>
        </p:nvSpPr>
        <p:spPr>
          <a:xfrm>
            <a:off x="1358683" y="2530370"/>
            <a:ext cx="10026410" cy="110237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6" name="矩形 5"/>
          <p:cNvSpPr/>
          <p:nvPr>
            <p:custDataLst>
              <p:tags r:id="rId6"/>
            </p:custDataLst>
          </p:nvPr>
        </p:nvSpPr>
        <p:spPr>
          <a:xfrm>
            <a:off x="800620" y="2530370"/>
            <a:ext cx="271913" cy="110237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42" name="文本框 41"/>
          <p:cNvSpPr txBox="1"/>
          <p:nvPr>
            <p:custDataLst>
              <p:tags r:id="rId7"/>
            </p:custDataLst>
          </p:nvPr>
        </p:nvSpPr>
        <p:spPr>
          <a:xfrm>
            <a:off x="1645763" y="2625616"/>
            <a:ext cx="9593510" cy="911938"/>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护理人员需要与患者及其家属进行充分的沟通，了解患者的需求和期望，并制定相应的护理计划。</a:t>
            </a:r>
            <a:endParaRPr lang="zh-CN" altLang="en-US" sz="2000" spc="150">
              <a:solidFill>
                <a:schemeClr val="tx1">
                  <a:lumMod val="85000"/>
                  <a:lumOff val="15000"/>
                </a:schemeClr>
              </a:solidFill>
              <a:latin typeface="+mn-ea"/>
              <a:sym typeface="+mn-ea"/>
            </a:endParaRPr>
          </a:p>
        </p:txBody>
      </p:sp>
      <p:sp>
        <p:nvSpPr>
          <p:cNvPr id="13" name="矩形 12"/>
          <p:cNvSpPr/>
          <p:nvPr>
            <p:custDataLst>
              <p:tags r:id="rId8"/>
            </p:custDataLst>
          </p:nvPr>
        </p:nvSpPr>
        <p:spPr>
          <a:xfrm>
            <a:off x="1358683" y="3839000"/>
            <a:ext cx="10026410" cy="110237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18" name="矩形 17"/>
          <p:cNvSpPr/>
          <p:nvPr>
            <p:custDataLst>
              <p:tags r:id="rId9"/>
            </p:custDataLst>
          </p:nvPr>
        </p:nvSpPr>
        <p:spPr>
          <a:xfrm>
            <a:off x="800620" y="3839000"/>
            <a:ext cx="271913" cy="110237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20" name="文本框 19"/>
          <p:cNvSpPr txBox="1"/>
          <p:nvPr>
            <p:custDataLst>
              <p:tags r:id="rId10"/>
            </p:custDataLst>
          </p:nvPr>
        </p:nvSpPr>
        <p:spPr>
          <a:xfrm>
            <a:off x="1645763" y="3934246"/>
            <a:ext cx="9593510" cy="911938"/>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护理人员需要准备相关的宗教仪式用品，如祈祷毯、宗教书籍等，以满足患者的宗教需求。</a:t>
            </a:r>
            <a:endParaRPr lang="zh-CN" altLang="en-US" sz="2000" spc="150">
              <a:solidFill>
                <a:schemeClr val="tx1">
                  <a:lumMod val="85000"/>
                  <a:lumOff val="15000"/>
                </a:schemeClr>
              </a:solidFill>
              <a:latin typeface="+mn-ea"/>
              <a:sym typeface="+mn-ea"/>
            </a:endParaRPr>
          </a:p>
        </p:txBody>
      </p:sp>
      <p:sp>
        <p:nvSpPr>
          <p:cNvPr id="50" name="矩形 49"/>
          <p:cNvSpPr/>
          <p:nvPr>
            <p:custDataLst>
              <p:tags r:id="rId11"/>
            </p:custDataLst>
          </p:nvPr>
        </p:nvSpPr>
        <p:spPr>
          <a:xfrm>
            <a:off x="1358683" y="5146960"/>
            <a:ext cx="10026410" cy="110237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27" name="矩形 26"/>
          <p:cNvSpPr/>
          <p:nvPr>
            <p:custDataLst>
              <p:tags r:id="rId12"/>
            </p:custDataLst>
          </p:nvPr>
        </p:nvSpPr>
        <p:spPr>
          <a:xfrm>
            <a:off x="800620" y="5146960"/>
            <a:ext cx="271913" cy="110237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p>
        </p:txBody>
      </p:sp>
      <p:sp>
        <p:nvSpPr>
          <p:cNvPr id="28" name="文本框 27"/>
          <p:cNvSpPr txBox="1"/>
          <p:nvPr>
            <p:custDataLst>
              <p:tags r:id="rId13"/>
            </p:custDataLst>
          </p:nvPr>
        </p:nvSpPr>
        <p:spPr>
          <a:xfrm>
            <a:off x="1645763" y="5242206"/>
            <a:ext cx="9593510" cy="911938"/>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护理人员需要确保手术室和手术器械的清洁和消毒，以避免术后感染。</a:t>
            </a:r>
            <a:endParaRPr lang="zh-CN" altLang="en-US" sz="2000" spc="150">
              <a:solidFill>
                <a:schemeClr val="tx1">
                  <a:lumMod val="85000"/>
                  <a:lumOff val="15000"/>
                </a:schemeClr>
              </a:solidFill>
              <a:latin typeface="+mn-ea"/>
              <a:sym typeface="+mn-ea"/>
            </a:endParaRPr>
          </a:p>
        </p:txBody>
      </p:sp>
    </p:spTree>
    <p:custDataLst>
      <p:tags r:id="rId14"/>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2"/>
          </p:nvPr>
        </p:nvSpPr>
        <p:spPr/>
        <p:txBody>
          <a:bodyPr/>
          <a:lstStyle/>
          <a:p>
            <a:r>
              <a:rPr lang="zh-CN" altLang="en-US"/>
              <a:t>术中护理</a:t>
            </a:r>
            <a:endParaRPr lang="zh-CN" altLang="en-US"/>
          </a:p>
        </p:txBody>
      </p:sp>
      <p:sp>
        <p:nvSpPr>
          <p:cNvPr id="58" name="矩形 57"/>
          <p:cNvSpPr/>
          <p:nvPr>
            <p:custDataLst>
              <p:tags r:id="rId2"/>
            </p:custDataLst>
          </p:nvPr>
        </p:nvSpPr>
        <p:spPr>
          <a:xfrm>
            <a:off x="608330" y="3907066"/>
            <a:ext cx="5351599" cy="1848019"/>
          </a:xfrm>
          <a:prstGeom prst="rect">
            <a:avLst/>
          </a:prstGeom>
          <a:no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kumimoji="1" lang="zh-CN" altLang="en-US">
              <a:latin typeface="+mn-ea"/>
            </a:endParaRPr>
          </a:p>
        </p:txBody>
      </p:sp>
      <p:sp>
        <p:nvSpPr>
          <p:cNvPr id="60" name="矩形 59"/>
          <p:cNvSpPr/>
          <p:nvPr>
            <p:custDataLst>
              <p:tags r:id="rId3"/>
            </p:custDataLst>
          </p:nvPr>
        </p:nvSpPr>
        <p:spPr>
          <a:xfrm>
            <a:off x="793705" y="4355533"/>
            <a:ext cx="565681" cy="77080"/>
          </a:xfrm>
          <a:prstGeom prst="rect">
            <a:avLst/>
          </a:prstGeom>
          <a:solidFill>
            <a:schemeClr val="accent3">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kumimoji="1" lang="zh-CN" altLang="en-US">
              <a:latin typeface="+mn-ea"/>
            </a:endParaRPr>
          </a:p>
        </p:txBody>
      </p:sp>
      <p:sp>
        <p:nvSpPr>
          <p:cNvPr id="64" name="矩形 63"/>
          <p:cNvSpPr/>
          <p:nvPr>
            <p:custDataLst>
              <p:tags r:id="rId4"/>
            </p:custDataLst>
          </p:nvPr>
        </p:nvSpPr>
        <p:spPr>
          <a:xfrm>
            <a:off x="735099" y="4312216"/>
            <a:ext cx="565681" cy="7708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kumimoji="1" lang="zh-CN" altLang="en-US">
              <a:latin typeface="+mn-ea"/>
            </a:endParaRPr>
          </a:p>
        </p:txBody>
      </p:sp>
      <p:sp>
        <p:nvSpPr>
          <p:cNvPr id="65" name="文本框 64"/>
          <p:cNvSpPr txBox="1"/>
          <p:nvPr>
            <p:custDataLst>
              <p:tags r:id="rId5"/>
            </p:custDataLst>
          </p:nvPr>
        </p:nvSpPr>
        <p:spPr>
          <a:xfrm>
            <a:off x="735736" y="4478480"/>
            <a:ext cx="4988115" cy="1184236"/>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en-US" sz="2400" spc="100">
                <a:solidFill>
                  <a:schemeClr val="tx1">
                    <a:lumMod val="75000"/>
                    <a:lumOff val="25000"/>
                  </a:schemeClr>
                </a:solidFill>
                <a:latin typeface="+mn-ea"/>
                <a:sym typeface="+mn-ea"/>
              </a:rPr>
              <a:t>预防出血：使用止血带、压迫止血等方法预防出血</a:t>
            </a:r>
            <a:endParaRPr lang="zh-CN" altLang="en-US" sz="2400" spc="100">
              <a:solidFill>
                <a:schemeClr val="tx1">
                  <a:lumMod val="75000"/>
                  <a:lumOff val="25000"/>
                </a:schemeClr>
              </a:solidFill>
              <a:latin typeface="+mn-ea"/>
              <a:sym typeface="+mn-ea"/>
            </a:endParaRPr>
          </a:p>
        </p:txBody>
      </p:sp>
      <p:sp>
        <p:nvSpPr>
          <p:cNvPr id="66" name="三角形 33"/>
          <p:cNvSpPr/>
          <p:nvPr>
            <p:custDataLst>
              <p:tags r:id="rId6"/>
            </p:custDataLst>
          </p:nvPr>
        </p:nvSpPr>
        <p:spPr>
          <a:xfrm>
            <a:off x="5723667" y="5614938"/>
            <a:ext cx="111480" cy="96191"/>
          </a:xfrm>
          <a:prstGeom prst="triangle">
            <a:avLst/>
          </a:prstGeom>
          <a:solidFill>
            <a:schemeClr val="accent3">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kumimoji="1" lang="zh-CN" altLang="en-US">
              <a:latin typeface="+mn-ea"/>
            </a:endParaRPr>
          </a:p>
        </p:txBody>
      </p:sp>
      <p:sp>
        <p:nvSpPr>
          <p:cNvPr id="67" name="三角形 7"/>
          <p:cNvSpPr/>
          <p:nvPr>
            <p:custDataLst>
              <p:tags r:id="rId7"/>
            </p:custDataLst>
          </p:nvPr>
        </p:nvSpPr>
        <p:spPr>
          <a:xfrm>
            <a:off x="5682260" y="5592005"/>
            <a:ext cx="111480" cy="96191"/>
          </a:xfrm>
          <a:prstGeom prst="triangl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kumimoji="1" lang="zh-CN" altLang="en-US">
              <a:latin typeface="+mn-ea"/>
            </a:endParaRPr>
          </a:p>
        </p:txBody>
      </p:sp>
      <p:sp>
        <p:nvSpPr>
          <p:cNvPr id="68" name="文本框 67"/>
          <p:cNvSpPr txBox="1"/>
          <p:nvPr>
            <p:custDataLst>
              <p:tags r:id="rId8"/>
            </p:custDataLst>
          </p:nvPr>
        </p:nvSpPr>
        <p:spPr>
          <a:xfrm>
            <a:off x="635085" y="3872029"/>
            <a:ext cx="769530" cy="649132"/>
          </a:xfrm>
          <a:prstGeom prst="rect">
            <a:avLst/>
          </a:prstGeom>
          <a:noFill/>
        </p:spPr>
        <p:txBody>
          <a:bodyPr vert="horz" wrap="square" lIns="91440" tIns="45720" rIns="91440" bIns="45720" rtlCol="0" anchor="b" anchorCtr="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ct val="130000"/>
              </a:lnSpc>
            </a:pPr>
            <a:r>
              <a:rPr lang="en-US" altLang="zh-CN" sz="3600" b="1" spc="150">
                <a:solidFill>
                  <a:schemeClr val="tx1">
                    <a:lumMod val="85000"/>
                    <a:lumOff val="15000"/>
                  </a:schemeClr>
                </a:solidFill>
                <a:latin typeface="+mn-ea"/>
                <a:cs typeface="+mj-lt"/>
              </a:rPr>
              <a:t>03</a:t>
            </a:r>
            <a:endParaRPr lang="en-US" altLang="zh-CN" sz="3600" b="1" spc="150">
              <a:solidFill>
                <a:schemeClr val="tx1">
                  <a:lumMod val="85000"/>
                  <a:lumOff val="15000"/>
                </a:schemeClr>
              </a:solidFill>
              <a:latin typeface="+mn-ea"/>
              <a:cs typeface="+mj-lt"/>
            </a:endParaRPr>
          </a:p>
        </p:txBody>
      </p:sp>
      <p:sp>
        <p:nvSpPr>
          <p:cNvPr id="69" name="矩形 68"/>
          <p:cNvSpPr/>
          <p:nvPr>
            <p:custDataLst>
              <p:tags r:id="rId9"/>
            </p:custDataLst>
          </p:nvPr>
        </p:nvSpPr>
        <p:spPr>
          <a:xfrm>
            <a:off x="6226283" y="3907066"/>
            <a:ext cx="5351599" cy="1848019"/>
          </a:xfrm>
          <a:prstGeom prst="rect">
            <a:avLst/>
          </a:pr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kumimoji="1" lang="zh-CN" altLang="en-US">
              <a:latin typeface="+mn-ea"/>
            </a:endParaRPr>
          </a:p>
        </p:txBody>
      </p:sp>
      <p:sp>
        <p:nvSpPr>
          <p:cNvPr id="70" name="矩形 69"/>
          <p:cNvSpPr/>
          <p:nvPr>
            <p:custDataLst>
              <p:tags r:id="rId10"/>
            </p:custDataLst>
          </p:nvPr>
        </p:nvSpPr>
        <p:spPr>
          <a:xfrm>
            <a:off x="6411021" y="4355533"/>
            <a:ext cx="565681" cy="77080"/>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kumimoji="1" lang="zh-CN" altLang="en-US">
              <a:latin typeface="+mn-ea"/>
            </a:endParaRPr>
          </a:p>
        </p:txBody>
      </p:sp>
      <p:sp>
        <p:nvSpPr>
          <p:cNvPr id="72" name="矩形 71"/>
          <p:cNvSpPr/>
          <p:nvPr>
            <p:custDataLst>
              <p:tags r:id="rId11"/>
            </p:custDataLst>
          </p:nvPr>
        </p:nvSpPr>
        <p:spPr>
          <a:xfrm>
            <a:off x="6353051" y="4312216"/>
            <a:ext cx="565681" cy="7708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kumimoji="1" lang="zh-CN" altLang="en-US">
              <a:latin typeface="+mn-ea"/>
            </a:endParaRPr>
          </a:p>
        </p:txBody>
      </p:sp>
      <p:sp>
        <p:nvSpPr>
          <p:cNvPr id="73" name="文本框 72"/>
          <p:cNvSpPr txBox="1"/>
          <p:nvPr>
            <p:custDataLst>
              <p:tags r:id="rId12"/>
            </p:custDataLst>
          </p:nvPr>
        </p:nvSpPr>
        <p:spPr>
          <a:xfrm>
            <a:off x="6353688" y="4478480"/>
            <a:ext cx="4988115" cy="1184236"/>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en-US" sz="2400" spc="100">
                <a:solidFill>
                  <a:schemeClr val="tx1">
                    <a:lumMod val="75000"/>
                    <a:lumOff val="25000"/>
                  </a:schemeClr>
                </a:solidFill>
                <a:latin typeface="+mn-ea"/>
                <a:sym typeface="+mn-ea"/>
              </a:rPr>
              <a:t>保持舒适：为患者提供舒适的体位和保暖措施，减轻紧张和焦虑</a:t>
            </a:r>
            <a:endParaRPr lang="zh-CN" altLang="en-US" sz="2400" spc="100">
              <a:solidFill>
                <a:schemeClr val="tx1">
                  <a:lumMod val="75000"/>
                  <a:lumOff val="25000"/>
                </a:schemeClr>
              </a:solidFill>
              <a:latin typeface="+mn-ea"/>
              <a:sym typeface="+mn-ea"/>
            </a:endParaRPr>
          </a:p>
        </p:txBody>
      </p:sp>
      <p:sp>
        <p:nvSpPr>
          <p:cNvPr id="77" name="三角形 33"/>
          <p:cNvSpPr/>
          <p:nvPr>
            <p:custDataLst>
              <p:tags r:id="rId13"/>
            </p:custDataLst>
          </p:nvPr>
        </p:nvSpPr>
        <p:spPr>
          <a:xfrm>
            <a:off x="11341620" y="5614938"/>
            <a:ext cx="111480" cy="96191"/>
          </a:xfrm>
          <a:prstGeom prst="triangle">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kumimoji="1" lang="zh-CN" altLang="en-US">
              <a:latin typeface="+mn-ea"/>
            </a:endParaRPr>
          </a:p>
        </p:txBody>
      </p:sp>
      <p:sp>
        <p:nvSpPr>
          <p:cNvPr id="78" name="三角形 7"/>
          <p:cNvSpPr/>
          <p:nvPr>
            <p:custDataLst>
              <p:tags r:id="rId14"/>
            </p:custDataLst>
          </p:nvPr>
        </p:nvSpPr>
        <p:spPr>
          <a:xfrm>
            <a:off x="11299576" y="5592005"/>
            <a:ext cx="111480" cy="96191"/>
          </a:xfrm>
          <a:prstGeom prs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kumimoji="1" lang="zh-CN" altLang="en-US">
              <a:latin typeface="+mn-ea"/>
            </a:endParaRPr>
          </a:p>
        </p:txBody>
      </p:sp>
      <p:sp>
        <p:nvSpPr>
          <p:cNvPr id="79" name="文本框 78"/>
          <p:cNvSpPr txBox="1"/>
          <p:nvPr>
            <p:custDataLst>
              <p:tags r:id="rId15"/>
            </p:custDataLst>
          </p:nvPr>
        </p:nvSpPr>
        <p:spPr>
          <a:xfrm>
            <a:off x="6253038" y="3872029"/>
            <a:ext cx="769530" cy="649132"/>
          </a:xfrm>
          <a:prstGeom prst="rect">
            <a:avLst/>
          </a:prstGeom>
          <a:noFill/>
        </p:spPr>
        <p:txBody>
          <a:bodyPr vert="horz" wrap="square" lIns="91440" tIns="45720" rIns="91440" bIns="45720" rtlCol="0" anchor="b" anchorCtr="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ct val="130000"/>
              </a:lnSpc>
            </a:pPr>
            <a:r>
              <a:rPr lang="en-US" altLang="zh-CN" sz="3600" b="1" spc="150">
                <a:solidFill>
                  <a:schemeClr val="tx1">
                    <a:lumMod val="85000"/>
                    <a:lumOff val="15000"/>
                  </a:schemeClr>
                </a:solidFill>
                <a:latin typeface="+mn-ea"/>
                <a:cs typeface="+mj-lt"/>
              </a:rPr>
              <a:t>04</a:t>
            </a:r>
            <a:endParaRPr lang="en-US" altLang="zh-CN" sz="3600" b="1" spc="150">
              <a:solidFill>
                <a:schemeClr val="tx1">
                  <a:lumMod val="85000"/>
                  <a:lumOff val="15000"/>
                </a:schemeClr>
              </a:solidFill>
              <a:latin typeface="+mn-ea"/>
              <a:cs typeface="+mj-lt"/>
            </a:endParaRPr>
          </a:p>
        </p:txBody>
      </p:sp>
      <p:sp>
        <p:nvSpPr>
          <p:cNvPr id="80" name="矩形 79"/>
          <p:cNvSpPr/>
          <p:nvPr>
            <p:custDataLst>
              <p:tags r:id="rId16"/>
            </p:custDataLst>
          </p:nvPr>
        </p:nvSpPr>
        <p:spPr>
          <a:xfrm>
            <a:off x="608330" y="1751999"/>
            <a:ext cx="5351599" cy="1848019"/>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kumimoji="1" lang="zh-CN" altLang="en-US">
              <a:latin typeface="+mn-ea"/>
            </a:endParaRPr>
          </a:p>
        </p:txBody>
      </p:sp>
      <p:sp>
        <p:nvSpPr>
          <p:cNvPr id="81" name="矩形 80"/>
          <p:cNvSpPr/>
          <p:nvPr>
            <p:custDataLst>
              <p:tags r:id="rId17"/>
            </p:custDataLst>
          </p:nvPr>
        </p:nvSpPr>
        <p:spPr>
          <a:xfrm>
            <a:off x="793705" y="2201104"/>
            <a:ext cx="565681" cy="77080"/>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kumimoji="1" lang="zh-CN" altLang="en-US">
              <a:latin typeface="+mn-ea"/>
            </a:endParaRPr>
          </a:p>
        </p:txBody>
      </p:sp>
      <p:sp>
        <p:nvSpPr>
          <p:cNvPr id="82" name="矩形 81"/>
          <p:cNvSpPr/>
          <p:nvPr>
            <p:custDataLst>
              <p:tags r:id="rId18"/>
            </p:custDataLst>
          </p:nvPr>
        </p:nvSpPr>
        <p:spPr>
          <a:xfrm>
            <a:off x="735099" y="2157149"/>
            <a:ext cx="565681" cy="7708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kumimoji="1" lang="zh-CN" altLang="en-US">
              <a:latin typeface="+mn-ea"/>
            </a:endParaRPr>
          </a:p>
        </p:txBody>
      </p:sp>
      <p:sp>
        <p:nvSpPr>
          <p:cNvPr id="83" name="文本框 82"/>
          <p:cNvSpPr txBox="1"/>
          <p:nvPr>
            <p:custDataLst>
              <p:tags r:id="rId19"/>
            </p:custDataLst>
          </p:nvPr>
        </p:nvSpPr>
        <p:spPr>
          <a:xfrm>
            <a:off x="735736" y="2324050"/>
            <a:ext cx="4988115" cy="1184236"/>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en-US" sz="2400" spc="100">
                <a:solidFill>
                  <a:schemeClr val="tx1">
                    <a:lumMod val="75000"/>
                    <a:lumOff val="25000"/>
                  </a:schemeClr>
                </a:solidFill>
                <a:latin typeface="+mn-ea"/>
                <a:sym typeface="+mn-ea"/>
              </a:rPr>
              <a:t>保持无菌环境：确保手术室和手术器械的消毒和清洁</a:t>
            </a:r>
            <a:endParaRPr lang="zh-CN" altLang="en-US" sz="2400" spc="100">
              <a:solidFill>
                <a:schemeClr val="tx1">
                  <a:lumMod val="75000"/>
                  <a:lumOff val="25000"/>
                </a:schemeClr>
              </a:solidFill>
              <a:latin typeface="+mn-ea"/>
              <a:sym typeface="+mn-ea"/>
            </a:endParaRPr>
          </a:p>
        </p:txBody>
      </p:sp>
      <p:sp>
        <p:nvSpPr>
          <p:cNvPr id="85" name="三角形 33"/>
          <p:cNvSpPr/>
          <p:nvPr>
            <p:custDataLst>
              <p:tags r:id="rId20"/>
            </p:custDataLst>
          </p:nvPr>
        </p:nvSpPr>
        <p:spPr>
          <a:xfrm>
            <a:off x="5723667" y="3460509"/>
            <a:ext cx="111480" cy="96191"/>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kumimoji="1" lang="zh-CN" altLang="en-US">
              <a:latin typeface="+mn-ea"/>
            </a:endParaRPr>
          </a:p>
        </p:txBody>
      </p:sp>
      <p:sp>
        <p:nvSpPr>
          <p:cNvPr id="86" name="三角形 7"/>
          <p:cNvSpPr/>
          <p:nvPr>
            <p:custDataLst>
              <p:tags r:id="rId21"/>
            </p:custDataLst>
          </p:nvPr>
        </p:nvSpPr>
        <p:spPr>
          <a:xfrm>
            <a:off x="5682260" y="3437576"/>
            <a:ext cx="111480" cy="96191"/>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kumimoji="1" lang="zh-CN" altLang="en-US">
              <a:latin typeface="+mn-ea"/>
            </a:endParaRPr>
          </a:p>
        </p:txBody>
      </p:sp>
      <p:sp>
        <p:nvSpPr>
          <p:cNvPr id="87" name="文本框 86"/>
          <p:cNvSpPr txBox="1"/>
          <p:nvPr>
            <p:custDataLst>
              <p:tags r:id="rId22"/>
            </p:custDataLst>
          </p:nvPr>
        </p:nvSpPr>
        <p:spPr>
          <a:xfrm>
            <a:off x="635085" y="1716962"/>
            <a:ext cx="769530" cy="649132"/>
          </a:xfrm>
          <a:prstGeom prst="rect">
            <a:avLst/>
          </a:prstGeom>
          <a:noFill/>
        </p:spPr>
        <p:txBody>
          <a:bodyPr vert="horz" wrap="square" lIns="91440" tIns="45720" rIns="91440" bIns="45720" rtlCol="0" anchor="b" anchorCtr="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ct val="130000"/>
              </a:lnSpc>
            </a:pPr>
            <a:r>
              <a:rPr lang="en-US" altLang="zh-CN" sz="3600" b="1" spc="150">
                <a:solidFill>
                  <a:schemeClr val="tx1">
                    <a:lumMod val="85000"/>
                    <a:lumOff val="15000"/>
                  </a:schemeClr>
                </a:solidFill>
                <a:latin typeface="+mn-ea"/>
                <a:cs typeface="+mj-lt"/>
              </a:rPr>
              <a:t>01</a:t>
            </a:r>
            <a:endParaRPr lang="en-US" altLang="zh-CN" sz="3600" b="1" spc="150">
              <a:solidFill>
                <a:schemeClr val="tx1">
                  <a:lumMod val="85000"/>
                  <a:lumOff val="15000"/>
                </a:schemeClr>
              </a:solidFill>
              <a:latin typeface="+mn-ea"/>
              <a:cs typeface="+mj-lt"/>
            </a:endParaRPr>
          </a:p>
        </p:txBody>
      </p:sp>
      <p:sp>
        <p:nvSpPr>
          <p:cNvPr id="89" name="矩形 88"/>
          <p:cNvSpPr/>
          <p:nvPr>
            <p:custDataLst>
              <p:tags r:id="rId23"/>
            </p:custDataLst>
          </p:nvPr>
        </p:nvSpPr>
        <p:spPr>
          <a:xfrm>
            <a:off x="6226283" y="1751999"/>
            <a:ext cx="5351599" cy="1848019"/>
          </a:xfrm>
          <a:prstGeom prst="rect">
            <a:avLst/>
          </a:pr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kumimoji="1" lang="zh-CN" altLang="en-US">
              <a:latin typeface="+mn-ea"/>
            </a:endParaRPr>
          </a:p>
        </p:txBody>
      </p:sp>
      <p:sp>
        <p:nvSpPr>
          <p:cNvPr id="90" name="矩形 89"/>
          <p:cNvSpPr/>
          <p:nvPr>
            <p:custDataLst>
              <p:tags r:id="rId24"/>
            </p:custDataLst>
          </p:nvPr>
        </p:nvSpPr>
        <p:spPr>
          <a:xfrm>
            <a:off x="6411021" y="2201104"/>
            <a:ext cx="565681" cy="77080"/>
          </a:xfrm>
          <a:prstGeom prst="rect">
            <a:avLst/>
          </a:prstGeom>
          <a:solidFill>
            <a:schemeClr val="accent2">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kumimoji="1" lang="zh-CN" altLang="en-US">
              <a:latin typeface="+mn-ea"/>
            </a:endParaRPr>
          </a:p>
        </p:txBody>
      </p:sp>
      <p:sp>
        <p:nvSpPr>
          <p:cNvPr id="91" name="矩形 90"/>
          <p:cNvSpPr/>
          <p:nvPr>
            <p:custDataLst>
              <p:tags r:id="rId25"/>
            </p:custDataLst>
          </p:nvPr>
        </p:nvSpPr>
        <p:spPr>
          <a:xfrm>
            <a:off x="6353051" y="2157149"/>
            <a:ext cx="565681" cy="7708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kumimoji="1" lang="zh-CN" altLang="en-US">
              <a:latin typeface="+mn-ea"/>
            </a:endParaRPr>
          </a:p>
        </p:txBody>
      </p:sp>
      <p:sp>
        <p:nvSpPr>
          <p:cNvPr id="92" name="文本框 91"/>
          <p:cNvSpPr txBox="1"/>
          <p:nvPr>
            <p:custDataLst>
              <p:tags r:id="rId26"/>
            </p:custDataLst>
          </p:nvPr>
        </p:nvSpPr>
        <p:spPr>
          <a:xfrm>
            <a:off x="6353688" y="2324050"/>
            <a:ext cx="4988115" cy="1184236"/>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en-US" sz="2400" spc="100">
                <a:solidFill>
                  <a:schemeClr val="tx1">
                    <a:lumMod val="75000"/>
                    <a:lumOff val="25000"/>
                  </a:schemeClr>
                </a:solidFill>
                <a:latin typeface="+mn-ea"/>
                <a:sym typeface="+mn-ea"/>
              </a:rPr>
              <a:t>监测生命体征：密切关注患者的血压、心率、呼吸等生命体征</a:t>
            </a:r>
            <a:endParaRPr lang="zh-CN" altLang="en-US" sz="2400" spc="100">
              <a:solidFill>
                <a:schemeClr val="tx1">
                  <a:lumMod val="75000"/>
                  <a:lumOff val="25000"/>
                </a:schemeClr>
              </a:solidFill>
              <a:latin typeface="+mn-ea"/>
              <a:sym typeface="+mn-ea"/>
            </a:endParaRPr>
          </a:p>
        </p:txBody>
      </p:sp>
      <p:sp>
        <p:nvSpPr>
          <p:cNvPr id="94" name="三角形 33"/>
          <p:cNvSpPr/>
          <p:nvPr>
            <p:custDataLst>
              <p:tags r:id="rId27"/>
            </p:custDataLst>
          </p:nvPr>
        </p:nvSpPr>
        <p:spPr>
          <a:xfrm>
            <a:off x="11341620" y="3460509"/>
            <a:ext cx="111480" cy="96191"/>
          </a:xfrm>
          <a:prstGeom prst="triangle">
            <a:avLst/>
          </a:prstGeom>
          <a:solidFill>
            <a:schemeClr val="accent2">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kumimoji="1" lang="zh-CN" altLang="en-US">
              <a:latin typeface="+mn-ea"/>
            </a:endParaRPr>
          </a:p>
        </p:txBody>
      </p:sp>
      <p:sp>
        <p:nvSpPr>
          <p:cNvPr id="95" name="三角形 7"/>
          <p:cNvSpPr/>
          <p:nvPr>
            <p:custDataLst>
              <p:tags r:id="rId28"/>
            </p:custDataLst>
          </p:nvPr>
        </p:nvSpPr>
        <p:spPr>
          <a:xfrm>
            <a:off x="11299576" y="3437576"/>
            <a:ext cx="111480" cy="96191"/>
          </a:xfrm>
          <a:prstGeom prs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kumimoji="1" lang="zh-CN" altLang="en-US">
              <a:latin typeface="+mn-ea"/>
            </a:endParaRPr>
          </a:p>
        </p:txBody>
      </p:sp>
      <p:sp>
        <p:nvSpPr>
          <p:cNvPr id="96" name="文本框 95"/>
          <p:cNvSpPr txBox="1"/>
          <p:nvPr>
            <p:custDataLst>
              <p:tags r:id="rId29"/>
            </p:custDataLst>
          </p:nvPr>
        </p:nvSpPr>
        <p:spPr>
          <a:xfrm>
            <a:off x="6253038" y="1716962"/>
            <a:ext cx="769530" cy="649132"/>
          </a:xfrm>
          <a:prstGeom prst="rect">
            <a:avLst/>
          </a:prstGeom>
          <a:noFill/>
        </p:spPr>
        <p:txBody>
          <a:bodyPr vert="horz" wrap="square" lIns="91440" tIns="45720" rIns="91440" bIns="45720" rtlCol="0" anchor="b" anchorCtr="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ct val="130000"/>
              </a:lnSpc>
            </a:pPr>
            <a:r>
              <a:rPr lang="en-US" altLang="zh-CN" sz="3600" b="1" spc="150">
                <a:solidFill>
                  <a:schemeClr val="tx1">
                    <a:lumMod val="85000"/>
                    <a:lumOff val="15000"/>
                  </a:schemeClr>
                </a:solidFill>
                <a:latin typeface="+mn-ea"/>
                <a:cs typeface="+mj-lt"/>
              </a:rPr>
              <a:t>02</a:t>
            </a:r>
            <a:endParaRPr lang="en-US" altLang="zh-CN" sz="3600" b="1" spc="150">
              <a:solidFill>
                <a:schemeClr val="tx1">
                  <a:lumMod val="85000"/>
                  <a:lumOff val="15000"/>
                </a:schemeClr>
              </a:solidFill>
              <a:latin typeface="+mn-ea"/>
              <a:cs typeface="+mj-lt"/>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https://d.book118.com/608037137023006041</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PLACING_PICTURE_USER_VIEWPORT" val="{&quot;height&quot;:10800,&quot;width&quot;:19200}"/>
  <p:tag name="KSO_WM_UNIT_TYPE" val="i"/>
</p:tagLst>
</file>

<file path=ppt/tags/tag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LINE_FILL_TYPE" val="2"/>
  <p:tag name="KSO_WM_UNIT_LINE_FORE_SCHEMECOLOR_INDEX" val="14"/>
  <p:tag name="KSO_WM_UNIT_LINE_FORE_SCHEMECOLOR_INDEX_BRIGHTNESS" val="0"/>
  <p:tag name="KSO_WM_UNIT_TYPE" val="i"/>
</p:tagLst>
</file>

<file path=ppt/tags/tag3.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EXT_FILL_FORE_SCHEMECOLOR_INDEX" val="14"/>
  <p:tag name="KSO_WM_UNIT_TEXT_FILL_FORE_SCHEMECOLOR_INDEX_BRIGHTNESS" val="-0.25"/>
  <p:tag name="KSO_WM_UNIT_TEXT_FILL_TYPE" val="1"/>
  <p:tag name="KSO_WM_UNIT_TYPE" val="f"/>
  <p:tag name="KSO_WM_UNIT_VALUE" val="60"/>
</p:tagLst>
</file>

<file path=ppt/tags/tag4.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5.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Simple &amp; Creative"/>
  <p:tag name="KSO_WM_UNIT_TEXT_FILL_FORE_SCHEMECOLOR_INDEX" val="14"/>
  <p:tag name="KSO_WM_UNIT_TEXT_FILL_FORE_SCHEMECOLOR_INDEX_BRIGHTNESS" val="-0.25"/>
  <p:tag name="KSO_WM_UNIT_TEXT_FILL_TYPE" val="1"/>
  <p:tag name="KSO_WM_UNIT_TYPE" val="b"/>
  <p:tag name="KSO_WM_UNIT_VALUE" val="48"/>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 name="PA" val="v5.2.11"/>
</p:tagLst>
</file>

<file path=ppt/tags/tag1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10;第二级&#10;第三级&#10;第四级&#10;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 name="PA" val="v5.2.11"/>
</p:tagLst>
</file>

<file path=ppt/tags/tag11.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文档标题"/>
  <p:tag name="KSO_WM_UNIT_TYPE" val="a"/>
  <p:tag name="KSO_WM_UNIT_VALUE" val="10"/>
  <p:tag name="PA" val="v5.2.11"/>
</p:tagLst>
</file>

<file path=ppt/tags/tag12.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2*i*2"/>
  <p:tag name="KSO_WM_UNIT_INDEX" val="2"/>
  <p:tag name="KSO_WM_UNIT_LAYERLEVEL" val="1"/>
  <p:tag name="KSO_WM_UNIT_TYPE" val="i"/>
  <p:tag name="PA" val="v5.2.1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EXT_FILL_FORE_SCHEMECOLOR_INDEX" val="13"/>
  <p:tag name="KSO_WM_UNIT_TEXT_FILL_FORE_SCHEMECOLOR_INDEX_BRIGHTNESS" val="0.25"/>
  <p:tag name="KSO_WM_UNIT_TEXT_FILL_TYPE" val="1"/>
  <p:tag name="KSO_WM_UNIT_TYPE" val="b"/>
  <p:tag name="KSO_WM_UNIT_VALUE" val="17"/>
</p:tagLst>
</file>

<file path=ppt/tags/tag1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3.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4*i*2"/>
  <p:tag name="KSO_WM_UNIT_INDEX" val="2"/>
  <p:tag name="KSO_WM_UNIT_LAYERLEVEL" val="1"/>
  <p:tag name="KSO_WM_UNIT_LINE_FILL_TYPE" val="2"/>
  <p:tag name="KSO_WM_UNIT_LINE_FORE_SCHEMECOLOR_INDEX" val="14"/>
  <p:tag name="KSO_WM_UNIT_LINE_FORE_SCHEMECOLOR_INDEX_BRIGHTNESS" val="0"/>
  <p:tag name="KSO_WM_UNIT_TYPE" val="i"/>
</p:tagLst>
</file>

<file path=ppt/tags/tag2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25.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4*i*4"/>
  <p:tag name="KSO_WM_UNIT_INDEX" val="4"/>
  <p:tag name="KSO_WM_UNIT_LAYERLEVEL" val="1"/>
  <p:tag name="KSO_WM_UNIT_LINE_FILL_TYPE" val="2"/>
  <p:tag name="KSO_WM_UNIT_LINE_FORE_SCHEMECOLOR_INDEX" val="5"/>
  <p:tag name="KSO_WM_UNIT_LINE_FORE_SCHEMECOLOR_INDEX_BRIGHTNESS" val="0"/>
  <p:tag name="KSO_WM_UNIT_TYPE" val="i"/>
</p:tagLst>
</file>

<file path=ppt/tags/tag26.xml><?xml version="1.0" encoding="utf-8"?>
<p:tagLst xmlns:p="http://schemas.openxmlformats.org/presentationml/2006/main">
  <p:tag name="KSO_WM_BEAUTIFY_FLAG" val="#wm#"/>
  <p:tag name="KSO_WM_TAG_VERSION" val="3.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Part One"/>
  <p:tag name="KSO_WM_UNIT_TEXT_FILL_FORE_SCHEMECOLOR_INDEX" val="14"/>
  <p:tag name="KSO_WM_UNIT_TEXT_FILL_FORE_SCHEMECOLOR_INDEX_BRIGHTNESS" val="-0.25"/>
  <p:tag name="KSO_WM_UNIT_TEXT_FILL_TYPE" val="1"/>
  <p:tag name="KSO_WM_UNIT_TYPE" val="e"/>
  <p:tag name="KSO_WM_UNIT_VALUE" val="6"/>
</p:tagLst>
</file>

<file path=ppt/tags/tag27.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32.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33.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3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60"/>
</p:tagLst>
</file>

<file path=ppt/tags/tag3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60"/>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4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EXT_FILL_FORE_SCHEMECOLOR_INDEX" val="13"/>
  <p:tag name="KSO_WM_UNIT_TEXT_FILL_FORE_SCHEMECOLOR_INDEX_BRIGHTNESS" val="0.15"/>
  <p:tag name="KSO_WM_UNIT_TEXT_FILL_TYPE" val="1"/>
  <p:tag name="KSO_WM_UNIT_TYPE" val="h_a"/>
  <p:tag name="KSO_WM_UNIT_VALUE" val="10"/>
</p:tagLst>
</file>

<file path=ppt/tags/tag4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EXT_FILL_FORE_SCHEMECOLOR_INDEX" val="13"/>
  <p:tag name="KSO_WM_UNIT_TEXT_FILL_FORE_SCHEMECOLOR_INDEX_BRIGHTNESS" val="0.15"/>
  <p:tag name="KSO_WM_UNIT_TEXT_FILL_TYPE" val="1"/>
  <p:tag name="KSO_WM_UNIT_TYPE" val="h_a"/>
  <p:tag name="KSO_WM_UNIT_VALUE" val="10"/>
</p:tagLst>
</file>

<file path=ppt/tags/tag42.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3.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4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10;第二级&#10;第三级&#10;第四级&#10;第五级"/>
  <p:tag name="KSO_WM_UNIT_SUBTYPE" val="a"/>
  <p:tag name="KSO_WM_UNIT_TYPE" val="h_f"/>
  <p:tag name="KSO_WM_UNIT_VALUE" val="60"/>
</p:tagLst>
</file>

<file path=ppt/tags/tag4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10;第二级&#10;第三级&#10;第四级&#10;第五级"/>
  <p:tag name="KSO_WM_UNIT_SUBTYPE" val="a"/>
  <p:tag name="KSO_WM_UNIT_TYPE" val="h_f"/>
  <p:tag name="KSO_WM_UNIT_VALUE" val="60"/>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50.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1.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60"/>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65.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添加副标题"/>
  <p:tag name="KSO_WM_UNIT_TEXT_FILL_FORE_SCHEMECOLOR_INDEX" val="13"/>
  <p:tag name="KSO_WM_UNIT_TEXT_FILL_FORE_SCHEMECOLOR_INDEX_BRIGHTNESS" val="0.25"/>
  <p:tag name="KSO_WM_UNIT_TEXT_FILL_TYPE" val="1"/>
  <p:tag name="KSO_WM_UNIT_TYPE" val="b"/>
  <p:tag name="KSO_WM_UNIT_VALUE" val="17"/>
</p:tagLst>
</file>

<file path=ppt/tags/tag66.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67.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2.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1*i*2"/>
  <p:tag name="KSO_WM_UNIT_INDEX" val="2"/>
  <p:tag name="KSO_WM_UNIT_LAYERLEVEL" val="1"/>
  <p:tag name="KSO_WM_UNIT_LINE_FILL_TYPE" val="2"/>
  <p:tag name="KSO_WM_UNIT_LINE_FORE_SCHEMECOLOR_INDEX" val="14"/>
  <p:tag name="KSO_WM_UNIT_LINE_FORE_SCHEMECOLOR_INDEX_BRIGHTNESS" val="0"/>
  <p:tag name="KSO_WM_UNIT_TYPE" val="i"/>
</p:tagLst>
</file>

<file path=ppt/tags/tag73.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1*i*3"/>
  <p:tag name="KSO_WM_UNIT_INDEX" val="3"/>
  <p:tag name="KSO_WM_UNIT_LAYERLEVEL" val="1"/>
  <p:tag name="KSO_WM_UNIT_LINE_FILL_TYPE" val="2"/>
  <p:tag name="KSO_WM_UNIT_LINE_FORE_SCHEMECOLOR_INDEX" val="14"/>
  <p:tag name="KSO_WM_UNIT_LINE_FORE_SCHEMECOLOR_INDEX_BRIGHTNESS" val="0"/>
  <p:tag name="KSO_WM_UNIT_TYPE" val="i"/>
</p:tagLst>
</file>

<file path=ppt/tags/tag74.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感谢您的观看与聆听"/>
  <p:tag name="KSO_WM_UNIT_TYPE" val="a"/>
  <p:tag name="KSO_WM_UNIT_VALUE" val="10"/>
</p:tagLst>
</file>

<file path=ppt/tags/tag75.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EXT_FILL_FORE_SCHEMECOLOR_INDEX" val="14"/>
  <p:tag name="KSO_WM_UNIT_TEXT_FILL_FORE_SCHEMECOLOR_INDEX_BRIGHTNESS" val="-0.25"/>
  <p:tag name="KSO_WM_UNIT_TEXT_FILL_TYPE" val="1"/>
  <p:tag name="KSO_WM_UNIT_TYPE" val="f"/>
  <p:tag name="KSO_WM_UNIT_VALUE" val="60"/>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80.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4.xml><?xml version="1.0" encoding="utf-8"?>
<p:tagLst xmlns:p="http://schemas.openxmlformats.org/presentationml/2006/main">
  <p:tag name="KSO_WM_BEAUTIFY_FLAG" val="#wm#"/>
  <p:tag name="KSO_WM_TAG_VERSION" val="1.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_0**"/>
  <p:tag name="KSO_WM_UNIT_LAYERLEVEL" val="1"/>
</p:tagLst>
</file>

<file path=ppt/tags/tag85.xml><?xml version="1.0" encoding="utf-8"?>
<p:tagLst xmlns:p="http://schemas.openxmlformats.org/presentationml/2006/main">
  <p:tag name="KSO_WM_BEAUTIFY_FLAG" val="#wm#"/>
  <p:tag name="KSO_WM_TAG_VERSION" val="1.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_0**"/>
  <p:tag name="KSO_WM_UNIT_LAYERLEVEL" val="1"/>
</p:tagLst>
</file>

<file path=ppt/tags/tag86.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230"/>
  <p:tag name="KSO_WM_TEMPLATE_MASTER_TYPE" val="0"/>
  <p:tag name="KSO_WM_TEMPLATE_SUBCATEGORY" val="29"/>
  <p:tag name="KSO_WM_TEMPLATE_THUMBS_INDEX" val="1、11"/>
</p:tagLst>
</file>

<file path=ppt/tags/tag87.xml><?xml version="1.0" encoding="utf-8"?>
<p:tagLst xmlns:p="http://schemas.openxmlformats.org/presentationml/2006/main">
  <p:tag name="KSO_WM_BEAUTIFY_FLAG" val="#wm#"/>
  <p:tag name="KSO_WM_TAG_VERSION" val="3.0"/>
  <p:tag name="KSO_WM_TEMPLATE_CATEGORY" val="custom"/>
  <p:tag name="KSO_WM_TEMPLATE_INDEX" val="20230230"/>
  <p:tag name="KSO_WM_UNIT_COMPATIBLE" val="0"/>
  <p:tag name="KSO_WM_UNIT_CONTENT_GROUP_TYPE" val="contentchip"/>
  <p:tag name="KSO_WM_UNIT_DIAGRAM_ISNUMVISUAL" val="0"/>
  <p:tag name="KSO_WM_UNIT_DIAGRAM_ISREFERUNIT" val="0"/>
  <p:tag name="KSO_WM_UNIT_HIGHLIGHT" val="0"/>
  <p:tag name="KSO_WM_UNIT_ID" val="custom20230230_1*f*1"/>
  <p:tag name="KSO_WM_UNIT_INDEX" val="1"/>
  <p:tag name="KSO_WM_UNIT_LAYERLEVEL" val="1"/>
  <p:tag name="KSO_WM_UNIT_NOCLEAR" val="0"/>
  <p:tag name="KSO_WM_UNIT_PRESET_TEXT" val="汇报人：WPS"/>
  <p:tag name="KSO_WM_UNIT_SUBTYPE" val="b"/>
  <p:tag name="KSO_WM_UNIT_TEXT_FILL_FORE_SCHEMECOLOR_INDEX" val="14"/>
  <p:tag name="KSO_WM_UNIT_TEXT_FILL_FORE_SCHEMECOLOR_INDEX_BRIGHTNESS" val="-0.25"/>
  <p:tag name="KSO_WM_UNIT_TEXT_FILL_TYPE" val="1"/>
  <p:tag name="KSO_WM_UNIT_TYPE" val="f"/>
  <p:tag name="KSO_WM_UNIT_VALUE" val="60"/>
</p:tagLst>
</file>

<file path=ppt/tags/tag88.xml><?xml version="1.0" encoding="utf-8"?>
<p:tagLst xmlns:p="http://schemas.openxmlformats.org/presentationml/2006/main">
  <p:tag name="KSO_WM_BEAUTIFY_FLAG" val="#wm#"/>
  <p:tag name="KSO_WM_TAG_VERSION" val="3.0"/>
  <p:tag name="KSO_WM_TEMPLATE_CATEGORY" val="custom"/>
  <p:tag name="KSO_WM_TEMPLATE_INDEX" val="20230230"/>
  <p:tag name="KSO_WM_UNIT_COMPATIBLE" val="0"/>
  <p:tag name="KSO_WM_UNIT_CONTENT_GROUP_TYPE" val="contentchip"/>
  <p:tag name="KSO_WM_UNIT_DIAGRAM_ISNUMVISUAL" val="0"/>
  <p:tag name="KSO_WM_UNIT_DIAGRAM_ISREFERUNIT" val="0"/>
  <p:tag name="KSO_WM_UNIT_HIGHLIGHT" val="0"/>
  <p:tag name="KSO_WM_UNIT_ID" val="custom20230230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89.xml><?xml version="1.0" encoding="utf-8"?>
<p:tagLst xmlns:p="http://schemas.openxmlformats.org/presentationml/2006/main">
  <p:tag name="KSO_WM_BEAUTIFY_FLAG" val="#wm#"/>
  <p:tag name="KSO_WM_TAG_VERSION" val="3.0"/>
  <p:tag name="KSO_WM_TEMPLATE_CATEGORY" val="custom"/>
  <p:tag name="KSO_WM_TEMPLATE_INDEX" val="20230230"/>
  <p:tag name="KSO_WM_UNIT_COMPATIBLE" val="0"/>
  <p:tag name="KSO_WM_UNIT_CONTENT_GROUP_TYPE" val="contentchip"/>
  <p:tag name="KSO_WM_UNIT_DIAGRAM_ISNUMVISUAL" val="0"/>
  <p:tag name="KSO_WM_UNIT_DIAGRAM_ISREFERUNIT" val="0"/>
  <p:tag name="KSO_WM_UNIT_HIGHLIGHT" val="0"/>
  <p:tag name="KSO_WM_UNIT_ID" val="custom20230230_1*b*1"/>
  <p:tag name="KSO_WM_UNIT_INDEX" val="1"/>
  <p:tag name="KSO_WM_UNIT_ISCONTENTSTITLE" val="0"/>
  <p:tag name="KSO_WM_UNIT_ISNUMDGMTITLE" val="0"/>
  <p:tag name="KSO_WM_UNIT_LAYERLEVEL" val="1"/>
  <p:tag name="KSO_WM_UNIT_NOCLEAR" val="0"/>
  <p:tag name="KSO_WM_UNIT_PRESET_TEXT" val="Simple &amp; Creative"/>
  <p:tag name="KSO_WM_UNIT_TEXT_FILL_FORE_SCHEMECOLOR_INDEX" val="14"/>
  <p:tag name="KSO_WM_UNIT_TEXT_FILL_FORE_SCHEMECOLOR_INDEX_BRIGHTNESS" val="-0.25"/>
  <p:tag name="KSO_WM_UNIT_TEXT_FILL_TYPE" val="1"/>
  <p:tag name="KSO_WM_UNIT_TYPE" val="b"/>
  <p:tag name="KSO_WM_UNIT_VALUE" val="48"/>
</p:tagLst>
</file>

<file path=ppt/tags/tag90.xml><?xml version="1.0" encoding="utf-8"?>
<p:tagLst xmlns:p="http://schemas.openxmlformats.org/presentationml/2006/main">
  <p:tag name="KSO_WM_BEAUTIFY_FLAG" val="#wm#"/>
  <p:tag name="KSO_WM_SLIDE_CONTENT_AREA" val="{&quot;left&quot;:&quot;46.45&quot;,&quot;top&quot;:&quot;101.75&quot;,&quot;width&quot;:&quot;613.6&quot;,&quot;height&quot;:&quot;315.15&quot;}"/>
  <p:tag name="KSO_WM_SLIDE_ID" val="custom20230230_1"/>
  <p:tag name="KSO_WM_SLIDE_INDEX" val="1"/>
  <p:tag name="KSO_WM_SLIDE_ITEM_CNT" val="0"/>
  <p:tag name="KSO_WM_SLIDE_LAYOUT" val="a_b_f"/>
  <p:tag name="KSO_WM_SLIDE_LAYOUT_CNT" val="1_1_1"/>
  <p:tag name="KSO_WM_SLIDE_SUBTYPE" val="pureTxt"/>
  <p:tag name="KSO_WM_SLIDE_TYPE" val="title"/>
  <p:tag name="KSO_WM_TAG_VERSION" val="1.0"/>
  <p:tag name="KSO_WM_TEMPLATE_CATEGORY" val="custom"/>
  <p:tag name="KSO_WM_TEMPLATE_COLOR_TYPE" val="0"/>
  <p:tag name="KSO_WM_TEMPLATE_INDEX" val="20230230"/>
  <p:tag name="KSO_WM_TEMPLATE_MASTER_TYPE" val="0"/>
  <p:tag name="KSO_WM_TEMPLATE_SUBCATEGORY" val="29"/>
  <p:tag name="KSO_WM_TEMPLATE_THUMBS_INDEX" val="1、11"/>
</p:tagLst>
</file>

<file path=ppt/tags/tag91.xml><?xml version="1.0" encoding="utf-8"?>
<p:tagLst xmlns:p="http://schemas.openxmlformats.org/presentationml/2006/main">
  <p:tag name="KSO_WM_BEAUTIFY_FLAG" val="#wm#"/>
  <p:tag name="KSO_WM_DIAGRAM_GROUP_CODE" val="l1-1"/>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6*b*1"/>
  <p:tag name="KSO_WM_UNIT_INDEX" val="1"/>
  <p:tag name="KSO_WM_UNIT_ISCONTENTSTITLE" val="0"/>
  <p:tag name="KSO_WM_UNIT_ISNUMDGMTITLE" val="0"/>
  <p:tag name="KSO_WM_UNIT_LAYERLEVEL" val="1"/>
  <p:tag name="KSO_WM_UNIT_NOCLEAR" val="0"/>
  <p:tag name="KSO_WM_UNIT_PRESET_TEXT" val="Contents"/>
  <p:tag name="KSO_WM_UNIT_TEXT_FILL_FORE_SCHEMECOLOR_INDEX" val="13"/>
  <p:tag name="KSO_WM_UNIT_TEXT_FILL_FORE_SCHEMECOLOR_INDEX_BRIGHTNESS" val="0.25"/>
  <p:tag name="KSO_WM_UNIT_TEXT_FILL_TYPE" val="1"/>
  <p:tag name="KSO_WM_UNIT_TYPE" val="b"/>
  <p:tag name="KSO_WM_UNIT_USESOURCEFORMAT_APPLY" val="0"/>
  <p:tag name="KSO_WM_UNIT_VALUE" val="17"/>
</p:tagLst>
</file>

<file path=ppt/tags/tag92.xml><?xml version="1.0" encoding="utf-8"?>
<p:tagLst xmlns:p="http://schemas.openxmlformats.org/presentationml/2006/main">
  <p:tag name="KSO_WM_BEAUTIFY_FLAG" val="#wm#"/>
  <p:tag name="KSO_WM_DIAGRAM_GROUP_CODE" val="l1-1"/>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6*a*1"/>
  <p:tag name="KSO_WM_UNIT_INDEX" val="1"/>
  <p:tag name="KSO_WM_UNIT_ISCONTENTSTITLE" val="1"/>
  <p:tag name="KSO_WM_UNIT_ISNUMDGMTITLE" val="0"/>
  <p:tag name="KSO_WM_UNIT_LAYERLEVEL" val="1"/>
  <p:tag name="KSO_WM_UNIT_NOCLEAR" val="0"/>
  <p:tag name="KSO_WM_UNIT_PRESET_TEXT" val="目录"/>
  <p:tag name="KSO_WM_UNIT_TEXT_FILL_FORE_SCHEMECOLOR_INDEX" val="13"/>
  <p:tag name="KSO_WM_UNIT_TEXT_FILL_TYPE" val="1"/>
  <p:tag name="KSO_WM_UNIT_TYPE" val="a"/>
  <p:tag name="KSO_WM_UNIT_USESOURCEFORMAT_APPLY" val="0"/>
  <p:tag name="KSO_WM_UNIT_VALUE" val="10"/>
</p:tagLst>
</file>

<file path=ppt/tags/tag93.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6*l_h_i*1_1_1"/>
  <p:tag name="KSO_WM_UNIT_INDEX" val="1_1_1"/>
  <p:tag name="KSO_WM_UNIT_LAYERLEVEL" val="1_1_1"/>
  <p:tag name="KSO_WM_UNIT_LINE_FILL_TYPE" val="2"/>
  <p:tag name="KSO_WM_UNIT_LINE_FORE_SCHEMECOLOR_INDEX" val="15"/>
  <p:tag name="KSO_WM_UNIT_LINE_FORE_SCHEMECOLOR_INDEX_BRIGHTNESS" val="0.6"/>
  <p:tag name="KSO_WM_UNIT_TYPE" val="l_h_i"/>
  <p:tag name="KSO_WM_UNIT_USESOURCEFORMAT_APPLY" val="0"/>
</p:tagLst>
</file>

<file path=ppt/tags/tag94.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6*l_h_i*1_1_3"/>
  <p:tag name="KSO_WM_UNIT_INDEX" val="1_1_3"/>
  <p:tag name="KSO_WM_UNIT_LAYERLEVEL" val="1_1_1"/>
  <p:tag name="KSO_WM_UNIT_LINE_FILL_TYPE" val="2"/>
  <p:tag name="KSO_WM_UNIT_LINE_FORE_SCHEMECOLOR_INDEX" val="5"/>
  <p:tag name="KSO_WM_UNIT_LINE_FORE_SCHEMECOLOR_INDEX_BRIGHTNESS" val="0"/>
  <p:tag name="KSO_WM_UNIT_TYPE" val="l_h_i"/>
  <p:tag name="KSO_WM_UNIT_USESOURCEFORMAT_APPLY" val="0"/>
</p:tagLst>
</file>

<file path=ppt/tags/tag95.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6*l_h_i*1_1_2"/>
  <p:tag name="KSO_WM_UNIT_INDEX" val="1_1_2"/>
  <p:tag name="KSO_WM_UNIT_LAYERLEVEL" val="1_1_1"/>
  <p:tag name="KSO_WM_UNIT_PRESET_TEXT" val="01."/>
  <p:tag name="KSO_WM_UNIT_SUBTYPE" val="d"/>
  <p:tag name="KSO_WM_UNIT_TEXT_FILL_FORE_SCHEMECOLOR_INDEX" val="14"/>
  <p:tag name="KSO_WM_UNIT_TEXT_FILL_FORE_SCHEMECOLOR_INDEX_BRIGHTNESS" val="-0.25"/>
  <p:tag name="KSO_WM_UNIT_TEXT_FILL_TYPE" val="1"/>
  <p:tag name="KSO_WM_UNIT_TYPE" val="l_h_i"/>
  <p:tag name="KSO_WM_UNIT_USESOURCEFORMAT_APPLY" val="0"/>
</p:tagLst>
</file>

<file path=ppt/tags/tag96.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6*l_h_a*1_1_1"/>
  <p:tag name="KSO_WM_UNIT_INDEX" val="1_1_1"/>
  <p:tag name="KSO_WM_UNIT_ISCONTENTSTITLE" val="0"/>
  <p:tag name="KSO_WM_UNIT_ISNUMDGMTITLE" val="0"/>
  <p:tag name="KSO_WM_UNIT_LAYERLEVEL" val="1_1_1"/>
  <p:tag name="KSO_WM_UNIT_NOCLEAR" val="0"/>
  <p:tag name="KSO_WM_UNIT_PRESET_TEXT" val="添加目录标题"/>
  <p:tag name="KSO_WM_UNIT_TEXT_FILL_FORE_SCHEMECOLOR_INDEX" val="14"/>
  <p:tag name="KSO_WM_UNIT_TEXT_FILL_FORE_SCHEMECOLOR_INDEX_BRIGHTNESS" val="-0.25"/>
  <p:tag name="KSO_WM_UNIT_TEXT_FILL_TYPE" val="1"/>
  <p:tag name="KSO_WM_UNIT_TYPE" val="l_h_a"/>
  <p:tag name="KSO_WM_UNIT_USESOURCEFORMAT_APPLY" val="0"/>
  <p:tag name="KSO_WM_UNIT_VALUE" val="44"/>
</p:tagLst>
</file>

<file path=ppt/tags/tag97.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6*l_h_i*1_4_1"/>
  <p:tag name="KSO_WM_UNIT_INDEX" val="1_4_1"/>
  <p:tag name="KSO_WM_UNIT_LAYERLEVEL" val="1_1_1"/>
  <p:tag name="KSO_WM_UNIT_LINE_FILL_TYPE" val="2"/>
  <p:tag name="KSO_WM_UNIT_LINE_FORE_SCHEMECOLOR_INDEX" val="15"/>
  <p:tag name="KSO_WM_UNIT_LINE_FORE_SCHEMECOLOR_INDEX_BRIGHTNESS" val="0.6"/>
  <p:tag name="KSO_WM_UNIT_TYPE" val="l_h_i"/>
  <p:tag name="KSO_WM_UNIT_USESOURCEFORMAT_APPLY" val="0"/>
</p:tagLst>
</file>

<file path=ppt/tags/tag98.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6*l_h_i*1_4_3"/>
  <p:tag name="KSO_WM_UNIT_INDEX" val="1_4_3"/>
  <p:tag name="KSO_WM_UNIT_LAYERLEVEL" val="1_1_1"/>
  <p:tag name="KSO_WM_UNIT_LINE_FILL_TYPE" val="2"/>
  <p:tag name="KSO_WM_UNIT_LINE_FORE_SCHEMECOLOR_INDEX" val="5"/>
  <p:tag name="KSO_WM_UNIT_LINE_FORE_SCHEMECOLOR_INDEX_BRIGHTNESS" val="0"/>
  <p:tag name="KSO_WM_UNIT_TYPE" val="l_h_i"/>
  <p:tag name="KSO_WM_UNIT_USESOURCEFORMAT_APPLY" val="0"/>
</p:tagLst>
</file>

<file path=ppt/tags/tag99.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6*l_h_i*1_4_2"/>
  <p:tag name="KSO_WM_UNIT_INDEX" val="1_4_2"/>
  <p:tag name="KSO_WM_UNIT_LAYERLEVEL" val="1_1_1"/>
  <p:tag name="KSO_WM_UNIT_PRESET_TEXT" val="04."/>
  <p:tag name="KSO_WM_UNIT_SUBTYPE" val="d"/>
  <p:tag name="KSO_WM_UNIT_TEXT_FILL_FORE_SCHEMECOLOR_INDEX" val="14"/>
  <p:tag name="KSO_WM_UNIT_TEXT_FILL_FORE_SCHEMECOLOR_INDEX_BRIGHTNESS" val="-0.25"/>
  <p:tag name="KSO_WM_UNIT_TEXT_FILL_TYPE" val="1"/>
  <p:tag name="KSO_WM_UNIT_TYPE" val="l_h_i"/>
  <p:tag name="KSO_WM_UNIT_USESOURCEFORMAT_APPLY" val="0"/>
</p:tagLst>
</file>

<file path=ppt/tags/tag100.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6*l_h_a*1_4_1"/>
  <p:tag name="KSO_WM_UNIT_INDEX" val="1_4_1"/>
  <p:tag name="KSO_WM_UNIT_ISCONTENTSTITLE" val="0"/>
  <p:tag name="KSO_WM_UNIT_ISNUMDGMTITLE" val="0"/>
  <p:tag name="KSO_WM_UNIT_LAYERLEVEL" val="1_1_1"/>
  <p:tag name="KSO_WM_UNIT_NOCLEAR" val="0"/>
  <p:tag name="KSO_WM_UNIT_PRESET_TEXT" val="添加目录标题"/>
  <p:tag name="KSO_WM_UNIT_TEXT_FILL_FORE_SCHEMECOLOR_INDEX" val="14"/>
  <p:tag name="KSO_WM_UNIT_TEXT_FILL_FORE_SCHEMECOLOR_INDEX_BRIGHTNESS" val="-0.25"/>
  <p:tag name="KSO_WM_UNIT_TEXT_FILL_TYPE" val="1"/>
  <p:tag name="KSO_WM_UNIT_TYPE" val="l_h_a"/>
  <p:tag name="KSO_WM_UNIT_USESOURCEFORMAT_APPLY" val="0"/>
</p:tagLst>
</file>

<file path=ppt/tags/tag101.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6*l_h_i*1_2_1"/>
  <p:tag name="KSO_WM_UNIT_INDEX" val="1_2_1"/>
  <p:tag name="KSO_WM_UNIT_LAYERLEVEL" val="1_1_1"/>
  <p:tag name="KSO_WM_UNIT_LINE_FILL_TYPE" val="2"/>
  <p:tag name="KSO_WM_UNIT_LINE_FORE_SCHEMECOLOR_INDEX" val="15"/>
  <p:tag name="KSO_WM_UNIT_LINE_FORE_SCHEMECOLOR_INDEX_BRIGHTNESS" val="0.6"/>
  <p:tag name="KSO_WM_UNIT_TYPE" val="l_h_i"/>
  <p:tag name="KSO_WM_UNIT_USESOURCEFORMAT_APPLY" val="0"/>
</p:tagLst>
</file>

<file path=ppt/tags/tag102.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6*l_h_i*1_2_3"/>
  <p:tag name="KSO_WM_UNIT_INDEX" val="1_2_3"/>
  <p:tag name="KSO_WM_UNIT_LAYERLEVEL" val="1_1_1"/>
  <p:tag name="KSO_WM_UNIT_LINE_FILL_TYPE" val="2"/>
  <p:tag name="KSO_WM_UNIT_LINE_FORE_SCHEMECOLOR_INDEX" val="5"/>
  <p:tag name="KSO_WM_UNIT_LINE_FORE_SCHEMECOLOR_INDEX_BRIGHTNESS" val="0"/>
  <p:tag name="KSO_WM_UNIT_TYPE" val="l_h_i"/>
  <p:tag name="KSO_WM_UNIT_USESOURCEFORMAT_APPLY" val="0"/>
</p:tagLst>
</file>

<file path=ppt/tags/tag103.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6*l_h_i*1_2_2"/>
  <p:tag name="KSO_WM_UNIT_INDEX" val="1_2_2"/>
  <p:tag name="KSO_WM_UNIT_LAYERLEVEL" val="1_1_1"/>
  <p:tag name="KSO_WM_UNIT_PRESET_TEXT" val="02."/>
  <p:tag name="KSO_WM_UNIT_SUBTYPE" val="d"/>
  <p:tag name="KSO_WM_UNIT_TEXT_FILL_FORE_SCHEMECOLOR_INDEX" val="14"/>
  <p:tag name="KSO_WM_UNIT_TEXT_FILL_FORE_SCHEMECOLOR_INDEX_BRIGHTNESS" val="-0.25"/>
  <p:tag name="KSO_WM_UNIT_TEXT_FILL_TYPE" val="1"/>
  <p:tag name="KSO_WM_UNIT_TYPE" val="l_h_i"/>
  <p:tag name="KSO_WM_UNIT_USESOURCEFORMAT_APPLY" val="0"/>
</p:tagLst>
</file>

<file path=ppt/tags/tag104.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6*l_h_a*1_2_1"/>
  <p:tag name="KSO_WM_UNIT_INDEX" val="1_2_1"/>
  <p:tag name="KSO_WM_UNIT_ISCONTENTSTITLE" val="0"/>
  <p:tag name="KSO_WM_UNIT_ISNUMDGMTITLE" val="0"/>
  <p:tag name="KSO_WM_UNIT_LAYERLEVEL" val="1_1_1"/>
  <p:tag name="KSO_WM_UNIT_NOCLEAR" val="0"/>
  <p:tag name="KSO_WM_UNIT_PRESET_TEXT" val="添加目录标题"/>
  <p:tag name="KSO_WM_UNIT_TEXT_FILL_FORE_SCHEMECOLOR_INDEX" val="14"/>
  <p:tag name="KSO_WM_UNIT_TEXT_FILL_FORE_SCHEMECOLOR_INDEX_BRIGHTNESS" val="-0.25"/>
  <p:tag name="KSO_WM_UNIT_TEXT_FILL_TYPE" val="1"/>
  <p:tag name="KSO_WM_UNIT_TYPE" val="l_h_a"/>
  <p:tag name="KSO_WM_UNIT_USESOURCEFORMAT_APPLY" val="0"/>
  <p:tag name="KSO_WM_UNIT_VALUE" val="44"/>
</p:tagLst>
</file>

<file path=ppt/tags/tag105.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6*l_h_i*1_3_1"/>
  <p:tag name="KSO_WM_UNIT_INDEX" val="1_3_1"/>
  <p:tag name="KSO_WM_UNIT_LAYERLEVEL" val="1_1_1"/>
  <p:tag name="KSO_WM_UNIT_LINE_FILL_TYPE" val="2"/>
  <p:tag name="KSO_WM_UNIT_LINE_FORE_SCHEMECOLOR_INDEX" val="15"/>
  <p:tag name="KSO_WM_UNIT_LINE_FORE_SCHEMECOLOR_INDEX_BRIGHTNESS" val="0.6"/>
  <p:tag name="KSO_WM_UNIT_TYPE" val="l_h_i"/>
  <p:tag name="KSO_WM_UNIT_USESOURCEFORMAT_APPLY" val="0"/>
</p:tagLst>
</file>

<file path=ppt/tags/tag106.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6*l_h_i*1_3_3"/>
  <p:tag name="KSO_WM_UNIT_INDEX" val="1_3_3"/>
  <p:tag name="KSO_WM_UNIT_LAYERLEVEL" val="1_1_1"/>
  <p:tag name="KSO_WM_UNIT_LINE_FILL_TYPE" val="2"/>
  <p:tag name="KSO_WM_UNIT_LINE_FORE_SCHEMECOLOR_INDEX" val="5"/>
  <p:tag name="KSO_WM_UNIT_LINE_FORE_SCHEMECOLOR_INDEX_BRIGHTNESS" val="0"/>
  <p:tag name="KSO_WM_UNIT_TYPE" val="l_h_i"/>
  <p:tag name="KSO_WM_UNIT_USESOURCEFORMAT_APPLY" val="0"/>
</p:tagLst>
</file>

<file path=ppt/tags/tag107.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6*l_h_i*1_3_2"/>
  <p:tag name="KSO_WM_UNIT_INDEX" val="1_3_2"/>
  <p:tag name="KSO_WM_UNIT_LAYERLEVEL" val="1_1_1"/>
  <p:tag name="KSO_WM_UNIT_PRESET_TEXT" val="03."/>
  <p:tag name="KSO_WM_UNIT_SUBTYPE" val="d"/>
  <p:tag name="KSO_WM_UNIT_TEXT_FILL_FORE_SCHEMECOLOR_INDEX" val="14"/>
  <p:tag name="KSO_WM_UNIT_TEXT_FILL_FORE_SCHEMECOLOR_INDEX_BRIGHTNESS" val="-0.25"/>
  <p:tag name="KSO_WM_UNIT_TEXT_FILL_TYPE" val="1"/>
  <p:tag name="KSO_WM_UNIT_TYPE" val="l_h_i"/>
  <p:tag name="KSO_WM_UNIT_USESOURCEFORMAT_APPLY" val="0"/>
</p:tagLst>
</file>

<file path=ppt/tags/tag108.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6*l_h_a*1_3_1"/>
  <p:tag name="KSO_WM_UNIT_INDEX" val="1_3_1"/>
  <p:tag name="KSO_WM_UNIT_ISCONTENTSTITLE" val="0"/>
  <p:tag name="KSO_WM_UNIT_ISNUMDGMTITLE" val="0"/>
  <p:tag name="KSO_WM_UNIT_LAYERLEVEL" val="1_1_1"/>
  <p:tag name="KSO_WM_UNIT_NOCLEAR" val="0"/>
  <p:tag name="KSO_WM_UNIT_PRESET_TEXT" val="添加目录标题"/>
  <p:tag name="KSO_WM_UNIT_TEXT_FILL_FORE_SCHEMECOLOR_INDEX" val="14"/>
  <p:tag name="KSO_WM_UNIT_TEXT_FILL_FORE_SCHEMECOLOR_INDEX_BRIGHTNESS" val="-0.25"/>
  <p:tag name="KSO_WM_UNIT_TEXT_FILL_TYPE" val="1"/>
  <p:tag name="KSO_WM_UNIT_TYPE" val="l_h_a"/>
  <p:tag name="KSO_WM_UNIT_USESOURCEFORMAT_APPLY" val="0"/>
</p:tagLst>
</file>

<file path=ppt/tags/tag109.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6*l_h_i*1_5_1"/>
  <p:tag name="KSO_WM_UNIT_INDEX" val="1_5_1"/>
  <p:tag name="KSO_WM_UNIT_LAYERLEVEL" val="1_1_1"/>
  <p:tag name="KSO_WM_UNIT_LINE_FILL_TYPE" val="2"/>
  <p:tag name="KSO_WM_UNIT_LINE_FORE_SCHEMECOLOR_INDEX" val="15"/>
  <p:tag name="KSO_WM_UNIT_LINE_FORE_SCHEMECOLOR_INDEX_BRIGHTNESS" val="0.6"/>
  <p:tag name="KSO_WM_UNIT_TYPE" val="l_h_i"/>
  <p:tag name="KSO_WM_UNIT_USESOURCEFORMAT_APPLY" val="0"/>
</p:tagLst>
</file>

<file path=ppt/tags/tag110.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6*l_h_i*1_5_3"/>
  <p:tag name="KSO_WM_UNIT_INDEX" val="1_5_3"/>
  <p:tag name="KSO_WM_UNIT_LAYERLEVEL" val="1_1_1"/>
  <p:tag name="KSO_WM_UNIT_LINE_FILL_TYPE" val="2"/>
  <p:tag name="KSO_WM_UNIT_LINE_FORE_SCHEMECOLOR_INDEX" val="5"/>
  <p:tag name="KSO_WM_UNIT_LINE_FORE_SCHEMECOLOR_INDEX_BRIGHTNESS" val="0"/>
  <p:tag name="KSO_WM_UNIT_TYPE" val="l_h_i"/>
  <p:tag name="KSO_WM_UNIT_USESOURCEFORMAT_APPLY" val="0"/>
</p:tagLst>
</file>

<file path=ppt/tags/tag111.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6*l_h_i*1_5_2"/>
  <p:tag name="KSO_WM_UNIT_INDEX" val="1_5_2"/>
  <p:tag name="KSO_WM_UNIT_LAYERLEVEL" val="1_1_1"/>
  <p:tag name="KSO_WM_UNIT_PRESET_TEXT" val="05."/>
  <p:tag name="KSO_WM_UNIT_SUBTYPE" val="d"/>
  <p:tag name="KSO_WM_UNIT_TEXT_FILL_FORE_SCHEMECOLOR_INDEX" val="14"/>
  <p:tag name="KSO_WM_UNIT_TEXT_FILL_FORE_SCHEMECOLOR_INDEX_BRIGHTNESS" val="-0.25"/>
  <p:tag name="KSO_WM_UNIT_TEXT_FILL_TYPE" val="1"/>
  <p:tag name="KSO_WM_UNIT_TYPE" val="l_h_i"/>
  <p:tag name="KSO_WM_UNIT_USESOURCEFORMAT_APPLY" val="0"/>
</p:tagLst>
</file>

<file path=ppt/tags/tag112.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6*l_h_a*1_5_1"/>
  <p:tag name="KSO_WM_UNIT_INDEX" val="1_5_1"/>
  <p:tag name="KSO_WM_UNIT_ISCONTENTSTITLE" val="0"/>
  <p:tag name="KSO_WM_UNIT_ISNUMDGMTITLE" val="0"/>
  <p:tag name="KSO_WM_UNIT_LAYERLEVEL" val="1_1_1"/>
  <p:tag name="KSO_WM_UNIT_NOCLEAR" val="0"/>
  <p:tag name="KSO_WM_UNIT_PRESET_TEXT" val="添加目录标题"/>
  <p:tag name="KSO_WM_UNIT_TEXT_FILL_FORE_SCHEMECOLOR_INDEX" val="14"/>
  <p:tag name="KSO_WM_UNIT_TEXT_FILL_FORE_SCHEMECOLOR_INDEX_BRIGHTNESS" val="-0.25"/>
  <p:tag name="KSO_WM_UNIT_TEXT_FILL_TYPE" val="1"/>
  <p:tag name="KSO_WM_UNIT_TYPE" val="l_h_a"/>
  <p:tag name="KSO_WM_UNIT_USESOURCEFORMAT_APPLY" val="0"/>
</p:tagLst>
</file>

<file path=ppt/tags/tag113.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6*l_h_i*1_6_1"/>
  <p:tag name="KSO_WM_UNIT_INDEX" val="1_6_1"/>
  <p:tag name="KSO_WM_UNIT_LAYERLEVEL" val="1_1_1"/>
  <p:tag name="KSO_WM_UNIT_LINE_FILL_TYPE" val="2"/>
  <p:tag name="KSO_WM_UNIT_LINE_FORE_SCHEMECOLOR_INDEX" val="15"/>
  <p:tag name="KSO_WM_UNIT_LINE_FORE_SCHEMECOLOR_INDEX_BRIGHTNESS" val="0.6"/>
  <p:tag name="KSO_WM_UNIT_TYPE" val="l_h_i"/>
  <p:tag name="KSO_WM_UNIT_USESOURCEFORMAT_APPLY" val="0"/>
</p:tagLst>
</file>

<file path=ppt/tags/tag114.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6*l_h_i*1_6_3"/>
  <p:tag name="KSO_WM_UNIT_INDEX" val="1_6_3"/>
  <p:tag name="KSO_WM_UNIT_LAYERLEVEL" val="1_1_1"/>
  <p:tag name="KSO_WM_UNIT_LINE_FILL_TYPE" val="2"/>
  <p:tag name="KSO_WM_UNIT_LINE_FORE_SCHEMECOLOR_INDEX" val="5"/>
  <p:tag name="KSO_WM_UNIT_LINE_FORE_SCHEMECOLOR_INDEX_BRIGHTNESS" val="0"/>
  <p:tag name="KSO_WM_UNIT_TYPE" val="l_h_i"/>
  <p:tag name="KSO_WM_UNIT_USESOURCEFORMAT_APPLY" val="0"/>
</p:tagLst>
</file>

<file path=ppt/tags/tag115.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6*l_h_i*1_6_2"/>
  <p:tag name="KSO_WM_UNIT_INDEX" val="1_6_2"/>
  <p:tag name="KSO_WM_UNIT_LAYERLEVEL" val="1_1_1"/>
  <p:tag name="KSO_WM_UNIT_PRESET_TEXT" val="06."/>
  <p:tag name="KSO_WM_UNIT_SUBTYPE" val="d"/>
  <p:tag name="KSO_WM_UNIT_TEXT_FILL_FORE_SCHEMECOLOR_INDEX" val="14"/>
  <p:tag name="KSO_WM_UNIT_TEXT_FILL_FORE_SCHEMECOLOR_INDEX_BRIGHTNESS" val="-0.25"/>
  <p:tag name="KSO_WM_UNIT_TEXT_FILL_TYPE" val="1"/>
  <p:tag name="KSO_WM_UNIT_TYPE" val="l_h_i"/>
  <p:tag name="KSO_WM_UNIT_USESOURCEFORMAT_APPLY" val="0"/>
</p:tagLst>
</file>

<file path=ppt/tags/tag116.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6*l_h_a*1_6_1"/>
  <p:tag name="KSO_WM_UNIT_INDEX" val="1_6_1"/>
  <p:tag name="KSO_WM_UNIT_ISCONTENTSTITLE" val="0"/>
  <p:tag name="KSO_WM_UNIT_ISNUMDGMTITLE" val="0"/>
  <p:tag name="KSO_WM_UNIT_LAYERLEVEL" val="1_1_1"/>
  <p:tag name="KSO_WM_UNIT_NOCLEAR" val="0"/>
  <p:tag name="KSO_WM_UNIT_PRESET_TEXT" val="添加目录标题"/>
  <p:tag name="KSO_WM_UNIT_TEXT_FILL_FORE_SCHEMECOLOR_INDEX" val="14"/>
  <p:tag name="KSO_WM_UNIT_TEXT_FILL_FORE_SCHEMECOLOR_INDEX_BRIGHTNESS" val="-0.25"/>
  <p:tag name="KSO_WM_UNIT_TEXT_FILL_TYPE" val="1"/>
  <p:tag name="KSO_WM_UNIT_TYPE" val="l_h_a"/>
  <p:tag name="KSO_WM_UNIT_USESOURCEFORMAT_APPLY" val="0"/>
</p:tagLst>
</file>

<file path=ppt/tags/tag117.xml><?xml version="1.0" encoding="utf-8"?>
<p:tagLst xmlns:p="http://schemas.openxmlformats.org/presentationml/2006/main">
  <p:tag name="KSO_WM_BEAUTIFY_FLAG" val="#wm#"/>
  <p:tag name="KSO_WM_DIAGRAM_GROUP_CODE" val="l1-1"/>
  <p:tag name="KSO_WM_SLIDE_DIAGTYPE" val="l"/>
  <p:tag name="KSO_WM_SLIDE_ID" val="custom20230230_6"/>
  <p:tag name="KSO_WM_SLIDE_INDEX" val="6"/>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0"/>
  <p:tag name="KSO_WM_TEMPLATE_INDEX" val="20230230"/>
  <p:tag name="KSO_WM_TEMPLATE_MASTER_TYPE" val="0"/>
  <p:tag name="KSO_WM_TEMPLATE_SUBCATEGORY" val="29"/>
</p:tagLst>
</file>

<file path=ppt/tags/tag118.xml><?xml version="1.0" encoding="utf-8"?>
<p:tagLst xmlns:p="http://schemas.openxmlformats.org/presentationml/2006/main">
  <p:tag name="KSO_WM_BEAUTIFY_FLAG" val="#wm#"/>
  <p:tag name="KSO_WM_TAG_VERSION" val="3.0"/>
  <p:tag name="KSO_WM_TEMPLATE_CATEGORY" val="custom"/>
  <p:tag name="KSO_WM_TEMPLATE_INDEX" val="20230230"/>
  <p:tag name="KSO_WM_UNIT_COMPATIBLE" val="1"/>
  <p:tag name="KSO_WM_UNIT_CONTENT_GROUP_TYPE" val="contentchip"/>
  <p:tag name="KSO_WM_UNIT_DIAGRAM_ISNUMVISUAL" val="0"/>
  <p:tag name="KSO_WM_UNIT_DIAGRAM_ISREFERUNIT" val="0"/>
  <p:tag name="KSO_WM_UNIT_HIGHLIGHT" val="0"/>
  <p:tag name="KSO_WM_UNIT_ID" val="custom20230230_9*e*1"/>
  <p:tag name="KSO_WM_UNIT_INDEX" val="1"/>
  <p:tag name="KSO_WM_UNIT_LAYERLEVEL" val="1"/>
  <p:tag name="KSO_WM_UNIT_NOCLEAR" val="0"/>
  <p:tag name="KSO_WM_UNIT_PRESET_TEXT" val="Part One"/>
  <p:tag name="KSO_WM_UNIT_TEXT_FILL_FORE_SCHEMECOLOR_INDEX" val="14"/>
  <p:tag name="KSO_WM_UNIT_TEXT_FILL_FORE_SCHEMECOLOR_INDEX_BRIGHTNESS" val="-0.25"/>
  <p:tag name="KSO_WM_UNIT_TEXT_FILL_TYPE" val="1"/>
  <p:tag name="KSO_WM_UNIT_TYPE" val="e"/>
  <p:tag name="KSO_WM_UNIT_VALUE" val="6"/>
</p:tagLst>
</file>

<file path=ppt/tags/tag119.xml><?xml version="1.0" encoding="utf-8"?>
<p:tagLst xmlns:p="http://schemas.openxmlformats.org/presentationml/2006/main">
  <p:tag name="KSO_WM_BEAUTIFY_FLAG" val="#wm#"/>
  <p:tag name="KSO_WM_TAG_VERSION" val="3.0"/>
  <p:tag name="KSO_WM_TEMPLATE_CATEGORY" val="custom"/>
  <p:tag name="KSO_WM_TEMPLATE_INDEX" val="20230230"/>
  <p:tag name="KSO_WM_UNIT_COMPATIBLE" val="0"/>
  <p:tag name="KSO_WM_UNIT_CONTENT_GROUP_TYPE" val="contentchip"/>
  <p:tag name="KSO_WM_UNIT_DIAGRAM_ISNUMVISUAL" val="0"/>
  <p:tag name="KSO_WM_UNIT_DIAGRAM_ISREFERUNIT" val="0"/>
  <p:tag name="KSO_WM_UNIT_HIGHLIGHT" val="0"/>
  <p:tag name="KSO_WM_UNIT_ID" val="custom20230230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20.xml><?xml version="1.0" encoding="utf-8"?>
<p:tagLst xmlns:p="http://schemas.openxmlformats.org/presentationml/2006/main">
  <p:tag name="KSO_WM_BEAUTIFY_FLAG" val="#wm#"/>
  <p:tag name="KSO_WM_SLIDE_CONTENT_AREA" val="{&quot;left&quot;:&quot;26.85&quot;,&quot;top&quot;:&quot;79.65&quot;,&quot;width&quot;:&quot;618.65&quot;,&quot;height&quot;:&quot;320.9&quot;}"/>
  <p:tag name="KSO_WM_SLIDE_ID" val="custom20230230_9"/>
  <p:tag name="KSO_WM_SLIDE_INDEX" val="9"/>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230"/>
  <p:tag name="KSO_WM_TEMPLATE_MASTER_TYPE" val="0"/>
  <p:tag name="KSO_WM_TEMPLATE_SUBCATEGORY" val="29"/>
</p:tagLst>
</file>

<file path=ppt/tags/tag121.xml><?xml version="1.0" encoding="utf-8"?>
<p:tagLst xmlns:p="http://schemas.openxmlformats.org/presentationml/2006/main">
  <p:tag name="KSO_WM_TEMPLATE_CATEGORY" val="custom"/>
  <p:tag name="KSO_WM_TEMPLATE_INDEX" val="20230230"/>
</p:tagLst>
</file>

<file path=ppt/tags/tag122.xml><?xml version="1.0" encoding="utf-8"?>
<p:tagLst xmlns:p="http://schemas.openxmlformats.org/presentationml/2006/main">
  <p:tag name="KSO_WM_BEAUTIFY_FLAG" val="#wm#"/>
  <p:tag name="KSO_WM_TAG_VERSION" val="3.0"/>
  <p:tag name="KSO_WM_TEMPLATE_CATEGORY" val="custom"/>
  <p:tag name="KSO_WM_TEMPLATE_INDEX" val="20230230"/>
  <p:tag name="KSO_WM_UNIT_COMPATIBLE" val="1"/>
  <p:tag name="KSO_WM_UNIT_CONTENT_GROUP_TYPE" val="contentchip"/>
  <p:tag name="KSO_WM_UNIT_DIAGRAM_ISNUMVISUAL" val="0"/>
  <p:tag name="KSO_WM_UNIT_DIAGRAM_ISREFERUNIT" val="0"/>
  <p:tag name="KSO_WM_UNIT_HIGHLIGHT" val="0"/>
  <p:tag name="KSO_WM_UNIT_ID" val="custom20230230_9*e*1"/>
  <p:tag name="KSO_WM_UNIT_INDEX" val="1"/>
  <p:tag name="KSO_WM_UNIT_LAYERLEVEL" val="1"/>
  <p:tag name="KSO_WM_UNIT_NOCLEAR" val="0"/>
  <p:tag name="KSO_WM_UNIT_PRESET_TEXT" val="Part Two"/>
  <p:tag name="KSO_WM_UNIT_TEXT_FILL_FORE_SCHEMECOLOR_INDEX" val="14"/>
  <p:tag name="KSO_WM_UNIT_TEXT_FILL_FORE_SCHEMECOLOR_INDEX_BRIGHTNESS" val="-0.25"/>
  <p:tag name="KSO_WM_UNIT_TEXT_FILL_TYPE" val="1"/>
  <p:tag name="KSO_WM_UNIT_TYPE" val="e"/>
  <p:tag name="KSO_WM_UNIT_VALUE" val="6"/>
</p:tagLst>
</file>

<file path=ppt/tags/tag123.xml><?xml version="1.0" encoding="utf-8"?>
<p:tagLst xmlns:p="http://schemas.openxmlformats.org/presentationml/2006/main">
  <p:tag name="KSO_WM_BEAUTIFY_FLAG" val="#wm#"/>
  <p:tag name="KSO_WM_TAG_VERSION" val="3.0"/>
  <p:tag name="KSO_WM_TEMPLATE_CATEGORY" val="custom"/>
  <p:tag name="KSO_WM_TEMPLATE_INDEX" val="20230230"/>
  <p:tag name="KSO_WM_UNIT_COMPATIBLE" val="0"/>
  <p:tag name="KSO_WM_UNIT_CONTENT_GROUP_TYPE" val="contentchip"/>
  <p:tag name="KSO_WM_UNIT_DIAGRAM_ISNUMVISUAL" val="0"/>
  <p:tag name="KSO_WM_UNIT_DIAGRAM_ISREFERUNIT" val="0"/>
  <p:tag name="KSO_WM_UNIT_HIGHLIGHT" val="0"/>
  <p:tag name="KSO_WM_UNIT_ID" val="custom20230230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24.xml><?xml version="1.0" encoding="utf-8"?>
<p:tagLst xmlns:p="http://schemas.openxmlformats.org/presentationml/2006/main">
  <p:tag name="KSO_WM_BEAUTIFY_FLAG" val="#wm#"/>
  <p:tag name="KSO_WM_SLIDE_CONTENT_AREA" val="{&quot;left&quot;:&quot;26.85&quot;,&quot;top&quot;:&quot;79.65&quot;,&quot;width&quot;:&quot;618.65&quot;,&quot;height&quot;:&quot;320.9&quot;}"/>
  <p:tag name="KSO_WM_SLIDE_ID" val="custom20230230_9"/>
  <p:tag name="KSO_WM_SLIDE_INDEX" val="9"/>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230"/>
  <p:tag name="KSO_WM_TEMPLATE_MASTER_TYPE" val="0"/>
  <p:tag name="KSO_WM_TEMPLATE_SUBCATEGORY" val="29"/>
</p:tagLst>
</file>

<file path=ppt/tags/tag12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5_5*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12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75_5*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12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5*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2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5*l_h_i*1_1_2"/>
  <p:tag name="KSO_WM_UNIT_INDEX" val="1_1_2"/>
  <p:tag name="KSO_WM_UNIT_LAYERLEVEL" val="1_1_1"/>
  <p:tag name="KSO_WM_UNIT_SUBTYPE" val="d"/>
  <p:tag name="KSO_WM_UNIT_TEXT_FILL_FORE_SCHEMECOLOR_INDEX" val="5"/>
  <p:tag name="KSO_WM_UNIT_TEXT_FILL_TYPE" val="1"/>
  <p:tag name="KSO_WM_UNIT_TYPE" val="l_h_i"/>
  <p:tag name="KSO_WM_UNIT_USESOURCEFORMAT_APPLY" val="0"/>
</p:tagLst>
</file>

<file path=ppt/tags/tag12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5_5*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13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75_5*l_h_i*1_3_3"/>
  <p:tag name="KSO_WM_UNIT_INDEX" val="1_3_3"/>
  <p:tag name="KSO_WM_UNIT_LAYERLEVEL" val="1_1_1"/>
  <p:tag name="KSO_WM_UNIT_LINE_FILL_TYPE" val="2"/>
  <p:tag name="KSO_WM_UNIT_LINE_FORE_SCHEMECOLOR_INDEX" val="7"/>
  <p:tag name="KSO_WM_UNIT_TEXT_FILL_FORE_SCHEMECOLOR_INDEX" val="2"/>
  <p:tag name="KSO_WM_UNIT_TEXT_FILL_TYPE" val="1"/>
  <p:tag name="KSO_WM_UNIT_TYPE" val="l_h_i"/>
  <p:tag name="KSO_WM_UNIT_USESOURCEFORMAT_APPLY" val="0"/>
</p:tagLst>
</file>

<file path=ppt/tags/tag13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5*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3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5*l_h_i*1_3_2"/>
  <p:tag name="KSO_WM_UNIT_INDEX" val="1_3_2"/>
  <p:tag name="KSO_WM_UNIT_LAYERLEVEL" val="1_1_1"/>
  <p:tag name="KSO_WM_UNIT_SUBTYPE" val="d"/>
  <p:tag name="KSO_WM_UNIT_TEXT_FILL_FORE_SCHEMECOLOR_INDEX" val="7"/>
  <p:tag name="KSO_WM_UNIT_TEXT_FILL_TYPE" val="1"/>
  <p:tag name="KSO_WM_UNIT_TYPE" val="l_h_i"/>
  <p:tag name="KSO_WM_UNIT_USESOURCEFORMAT_APPLY" val="0"/>
</p:tagLst>
</file>

<file path=ppt/tags/tag13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31375_5*l_h_i*1_5_1"/>
  <p:tag name="KSO_WM_UNIT_INDEX" val="1_5_1"/>
  <p:tag name="KSO_WM_UNIT_LAYERLEVEL" val="1_1_1"/>
  <p:tag name="KSO_WM_UNIT_TEXT_FILL_FORE_SCHEMECOLOR_INDEX" val="2"/>
  <p:tag name="KSO_WM_UNIT_TEXT_FILL_TYPE" val="1"/>
  <p:tag name="KSO_WM_UNIT_TYPE" val="l_h_i"/>
  <p:tag name="KSO_WM_UNIT_USESOURCEFORMAT_APPLY" val="0"/>
</p:tagLst>
</file>

<file path=ppt/tags/tag13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75_5*l_h_i*1_5_3"/>
  <p:tag name="KSO_WM_UNIT_INDEX" val="1_5_3"/>
  <p:tag name="KSO_WM_UNIT_LAYERLEVEL" val="1_1_1"/>
  <p:tag name="KSO_WM_UNIT_LINE_FILL_TYPE" val="2"/>
  <p:tag name="KSO_WM_UNIT_LINE_FORE_SCHEMECOLOR_INDEX" val="9"/>
  <p:tag name="KSO_WM_UNIT_TEXT_FILL_FORE_SCHEMECOLOR_INDEX" val="2"/>
  <p:tag name="KSO_WM_UNIT_TEXT_FILL_TYPE" val="1"/>
  <p:tag name="KSO_WM_UNIT_TYPE" val="l_h_i"/>
  <p:tag name="KSO_WM_UNIT_USESOURCEFORMAT_APPLY" val="0"/>
</p:tagLst>
</file>

<file path=ppt/tags/tag13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5*l_h_f*1_5_1"/>
  <p:tag name="KSO_WM_UNIT_INDEX" val="1_5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3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5*l_h_i*1_5_2"/>
  <p:tag name="KSO_WM_UNIT_INDEX" val="1_5_2"/>
  <p:tag name="KSO_WM_UNIT_LAYERLEVEL" val="1_1_1"/>
  <p:tag name="KSO_WM_UNIT_SUBTYPE" val="d"/>
  <p:tag name="KSO_WM_UNIT_TEXT_FILL_FORE_SCHEMECOLOR_INDEX" val="9"/>
  <p:tag name="KSO_WM_UNIT_TEXT_FILL_TYPE" val="1"/>
  <p:tag name="KSO_WM_UNIT_TYPE" val="l_h_i"/>
  <p:tag name="KSO_WM_UNIT_USESOURCEFORMAT_APPLY" val="0"/>
</p:tagLst>
</file>

<file path=ppt/tags/tag13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75_5*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13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75_5*l_h_i*1_2_3"/>
  <p:tag name="KSO_WM_UNIT_INDEX" val="1_2_3"/>
  <p:tag name="KSO_WM_UNIT_LAYERLEVEL" val="1_1_1"/>
  <p:tag name="KSO_WM_UNIT_LINE_FILL_TYPE" val="2"/>
  <p:tag name="KSO_WM_UNIT_LINE_FORE_SCHEMECOLOR_INDEX" val="6"/>
  <p:tag name="KSO_WM_UNIT_TEXT_FILL_FORE_SCHEMECOLOR_INDEX" val="2"/>
  <p:tag name="KSO_WM_UNIT_TEXT_FILL_TYPE" val="1"/>
  <p:tag name="KSO_WM_UNIT_TYPE" val="l_h_i"/>
  <p:tag name="KSO_WM_UNIT_USESOURCEFORMAT_APPLY" val="0"/>
</p:tagLst>
</file>

<file path=ppt/tags/tag13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5*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4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5*l_h_i*1_2_2"/>
  <p:tag name="KSO_WM_UNIT_INDEX" val="1_2_2"/>
  <p:tag name="KSO_WM_UNIT_LAYERLEVEL" val="1_1_1"/>
  <p:tag name="KSO_WM_UNIT_SUBTYPE" val="d"/>
  <p:tag name="KSO_WM_UNIT_TEXT_FILL_FORE_SCHEMECOLOR_INDEX" val="6"/>
  <p:tag name="KSO_WM_UNIT_TEXT_FILL_TYPE" val="1"/>
  <p:tag name="KSO_WM_UNIT_TYPE" val="l_h_i"/>
  <p:tag name="KSO_WM_UNIT_USESOURCEFORMAT_APPLY" val="0"/>
</p:tagLst>
</file>

<file path=ppt/tags/tag14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75_5*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14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75_5*l_h_i*1_4_3"/>
  <p:tag name="KSO_WM_UNIT_INDEX" val="1_4_3"/>
  <p:tag name="KSO_WM_UNIT_LAYERLEVEL" val="1_1_1"/>
  <p:tag name="KSO_WM_UNIT_LINE_FILL_TYPE" val="2"/>
  <p:tag name="KSO_WM_UNIT_LINE_FORE_SCHEMECOLOR_INDEX" val="8"/>
  <p:tag name="KSO_WM_UNIT_TEXT_FILL_FORE_SCHEMECOLOR_INDEX" val="2"/>
  <p:tag name="KSO_WM_UNIT_TEXT_FILL_TYPE" val="1"/>
  <p:tag name="KSO_WM_UNIT_TYPE" val="l_h_i"/>
  <p:tag name="KSO_WM_UNIT_USESOURCEFORMAT_APPLY" val="0"/>
</p:tagLst>
</file>

<file path=ppt/tags/tag14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5*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4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5*l_h_i*1_4_2"/>
  <p:tag name="KSO_WM_UNIT_INDEX" val="1_4_2"/>
  <p:tag name="KSO_WM_UNIT_LAYERLEVEL" val="1_1_1"/>
  <p:tag name="KSO_WM_UNIT_SUBTYPE" val="d"/>
  <p:tag name="KSO_WM_UNIT_TEXT_FILL_FORE_SCHEMECOLOR_INDEX" val="8"/>
  <p:tag name="KSO_WM_UNIT_TEXT_FILL_TYPE" val="1"/>
  <p:tag name="KSO_WM_UNIT_TYPE" val="l_h_i"/>
  <p:tag name="KSO_WM_UNIT_USESOURCEFORMAT_APPLY" val="0"/>
</p:tagLst>
</file>

<file path=ppt/tags/tag14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31375_5*l_h_i*1_6_1"/>
  <p:tag name="KSO_WM_UNIT_INDEX" val="1_6_1"/>
  <p:tag name="KSO_WM_UNIT_LAYERLEVEL" val="1_1_1"/>
  <p:tag name="KSO_WM_UNIT_TEXT_FILL_FORE_SCHEMECOLOR_INDEX" val="2"/>
  <p:tag name="KSO_WM_UNIT_TEXT_FILL_TYPE" val="1"/>
  <p:tag name="KSO_WM_UNIT_TYPE" val="l_h_i"/>
  <p:tag name="KSO_WM_UNIT_USESOURCEFORMAT_APPLY" val="0"/>
</p:tagLst>
</file>

<file path=ppt/tags/tag14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75_5*l_h_i*1_6_3"/>
  <p:tag name="KSO_WM_UNIT_INDEX" val="1_6_3"/>
  <p:tag name="KSO_WM_UNIT_LAYERLEVEL" val="1_1_1"/>
  <p:tag name="KSO_WM_UNIT_LINE_FILL_TYPE" val="2"/>
  <p:tag name="KSO_WM_UNIT_LINE_FORE_SCHEMECOLOR_INDEX" val="10"/>
  <p:tag name="KSO_WM_UNIT_TEXT_FILL_FORE_SCHEMECOLOR_INDEX" val="2"/>
  <p:tag name="KSO_WM_UNIT_TEXT_FILL_TYPE" val="1"/>
  <p:tag name="KSO_WM_UNIT_TYPE" val="l_h_i"/>
  <p:tag name="KSO_WM_UNIT_USESOURCEFORMAT_APPLY" val="0"/>
</p:tagLst>
</file>

<file path=ppt/tags/tag14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5*l_h_f*1_6_1"/>
  <p:tag name="KSO_WM_UNIT_INDEX" val="1_6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 name="KSO_WM_UNIT_VALUE" val="54"/>
</p:tagLst>
</file>

<file path=ppt/tags/tag14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97.44999999999993,&quot;width&quot;:863}"/>
  <p:tag name="KSO_WM_TAG_VERSION" val="3.0"/>
  <p:tag name="KSO_WM_TEMPLATE_CATEGORY" val="diagram"/>
  <p:tag name="KSO_WM_TEMPLATE_INDEX" val="20231375"/>
  <p:tag name="KSO_WM_UNIT_COMPATIBLE" val="0"/>
  <p:tag name="KSO_WM_UNIT_DIAGRAM_ISNUMVISUAL" val="0"/>
  <p:tag name="KSO_WM_UNIT_DIAGRAM_ISREFERUNIT" val="0"/>
  <p:tag name="KSO_WM_UNIT_HIGHLIGHT" val="0"/>
  <p:tag name="KSO_WM_UNIT_ID" val="diagram20231375_5*l_h_i*1_6_2"/>
  <p:tag name="KSO_WM_UNIT_INDEX" val="1_6_2"/>
  <p:tag name="KSO_WM_UNIT_LAYERLEVEL" val="1_1_1"/>
  <p:tag name="KSO_WM_UNIT_SUBTYPE" val="d"/>
  <p:tag name="KSO_WM_UNIT_TEXT_FILL_FORE_SCHEMECOLOR_INDEX" val="10"/>
  <p:tag name="KSO_WM_UNIT_TEXT_FILL_TYPE" val="1"/>
  <p:tag name="KSO_WM_UNIT_TYPE" val="l_h_i"/>
  <p:tag name="KSO_WM_UNIT_USESOURCEFORMAT_APPLY" val="0"/>
</p:tagLst>
</file>

<file path=ppt/tags/tag149.xml><?xml version="1.0" encoding="utf-8"?>
<p:tagLst xmlns:p="http://schemas.openxmlformats.org/presentationml/2006/main">
  <p:tag name="KSO_WM_TEMPLATE_CATEGORY" val="custom"/>
  <p:tag name="KSO_WM_TEMPLATE_INDEX" val="20230230"/>
</p:tagLst>
</file>

<file path=ppt/tags/tag15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5543307086616,&quot;width&quot;:777.2515748031497}"/>
  <p:tag name="KSO_WM_TAG_VERSION" val="3.0"/>
  <p:tag name="KSO_WM_TEMPLATE_CATEGORY" val="diagram"/>
  <p:tag name="KSO_WM_TEMPLATE_INDEX" val="20231292"/>
  <p:tag name="KSO_WM_UNIT_COMPATIBLE" val="0"/>
  <p:tag name="KSO_WM_UNIT_DIAGRAM_ISNUMVISUAL" val="0"/>
  <p:tag name="KSO_WM_UNIT_DIAGRAM_ISREFERUNIT" val="0"/>
  <p:tag name="KSO_WM_UNIT_HIGHLIGHT" val="0"/>
  <p:tag name="KSO_WM_UNIT_ID" val="diagram20231292_3*l_h_i*1_4_2"/>
  <p:tag name="KSO_WM_UNIT_INDEX" val="1_4_2"/>
  <p:tag name="KSO_WM_UNIT_LAYERLEVEL" val="1_1_1"/>
  <p:tag name="KSO_WM_UNIT_LINE_FILL_TYPE" val="2"/>
  <p:tag name="KSO_WM_UNIT_LINE_FORE_SCHEMECOLOR_INDEX" val="8"/>
  <p:tag name="KSO_WM_UNIT_TEXT_FILL_FORE_SCHEMECOLOR_INDEX" val="2"/>
  <p:tag name="KSO_WM_UNIT_TEXT_FILL_TYPE" val="1"/>
  <p:tag name="KSO_WM_UNIT_TYPE" val="l_h_i"/>
  <p:tag name="KSO_WM_UNIT_USESOURCEFORMAT_APPLY" val="0"/>
</p:tagLst>
</file>

<file path=ppt/tags/tag15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5543307086616,&quot;width&quot;:777.2515748031497}"/>
  <p:tag name="KSO_WM_TAG_VERSION" val="3.0"/>
  <p:tag name="KSO_WM_TEMPLATE_CATEGORY" val="diagram"/>
  <p:tag name="KSO_WM_TEMPLATE_INDEX" val="20231292"/>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292_3*l_h_i*1_4_3"/>
  <p:tag name="KSO_WM_UNIT_INDEX" val="1_4_3"/>
  <p:tag name="KSO_WM_UNIT_LAYERLEVEL" val="1_1_1"/>
  <p:tag name="KSO_WM_UNIT_TEXT_FILL_FORE_SCHEMECOLOR_INDEX" val="2"/>
  <p:tag name="KSO_WM_UNIT_TEXT_FILL_TYPE" val="1"/>
  <p:tag name="KSO_WM_UNIT_TYPE" val="l_h_i"/>
  <p:tag name="KSO_WM_UNIT_USESOURCEFORMAT_APPLY" val="0"/>
</p:tagLst>
</file>

<file path=ppt/tags/tag15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5543307086616,&quot;width&quot;:777.2515748031497}"/>
  <p:tag name="KSO_WM_TAG_VERSION" val="3.0"/>
  <p:tag name="KSO_WM_TEMPLATE_CATEGORY" val="diagram"/>
  <p:tag name="KSO_WM_TEMPLATE_INDEX" val="20231292"/>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292_3*l_h_i*1_4_5"/>
  <p:tag name="KSO_WM_UNIT_INDEX" val="1_4_5"/>
  <p:tag name="KSO_WM_UNIT_LAYERLEVEL" val="1_1_1"/>
  <p:tag name="KSO_WM_UNIT_TEXT_FILL_FORE_SCHEMECOLOR_INDEX" val="2"/>
  <p:tag name="KSO_WM_UNIT_TEXT_FILL_TYPE" val="1"/>
  <p:tag name="KSO_WM_UNIT_TYPE" val="l_h_i"/>
  <p:tag name="KSO_WM_UNIT_USESOURCEFORMAT_APPLY" val="0"/>
</p:tagLst>
</file>

<file path=ppt/tags/tag15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5543307086616,&quot;width&quot;:777.2515748031497}"/>
  <p:tag name="KSO_WM_TAG_VERSION" val="3.0"/>
  <p:tag name="KSO_WM_TEMPLATE_CATEGORY" val="diagram"/>
  <p:tag name="KSO_WM_TEMPLATE_INDEX" val="20231292"/>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292_3*l_h_i*1_4_4"/>
  <p:tag name="KSO_WM_UNIT_INDEX" val="1_4_4"/>
  <p:tag name="KSO_WM_UNIT_LAYERLEVEL" val="1_1_1"/>
  <p:tag name="KSO_WM_UNIT_TEXT_FILL_FORE_SCHEMECOLOR_INDEX" val="2"/>
  <p:tag name="KSO_WM_UNIT_TEXT_FILL_TYPE" val="1"/>
  <p:tag name="KSO_WM_UNIT_TYPE" val="l_h_i"/>
  <p:tag name="KSO_WM_UNIT_USESOURCEFORMAT_APPLY" val="0"/>
</p:tagLst>
</file>

<file path=ppt/tags/tag15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5543307086616,&quot;width&quot;:777.2515748031497}"/>
  <p:tag name="KSO_WM_TAG_VERSION" val="3.0"/>
  <p:tag name="KSO_WM_TEMPLATE_CATEGORY" val="diagram"/>
  <p:tag name="KSO_WM_TEMPLATE_INDEX" val="20231292"/>
  <p:tag name="KSO_WM_UNIT_COMPATIBLE" val="0"/>
  <p:tag name="KSO_WM_UNIT_DIAGRAM_ISNUMVISUAL" val="0"/>
  <p:tag name="KSO_WM_UNIT_DIAGRAM_ISREFERUNIT" val="0"/>
  <p:tag name="KSO_WM_UNIT_HIGHLIGHT" val="0"/>
  <p:tag name="KSO_WM_UNIT_ID" val="diagram20231292_3*l_h_i*1_4_1"/>
  <p:tag name="KSO_WM_UNIT_INDEX" val="1_4_1"/>
  <p:tag name="KSO_WM_UNIT_LAYERLEVEL" val="1_1_1"/>
  <p:tag name="KSO_WM_UNIT_SUBTYPE" val="d"/>
  <p:tag name="KSO_WM_UNIT_TYPE" val="l_h_i"/>
  <p:tag name="KSO_WM_UNIT_USESOURCEFORMAT_APPLY" val="0"/>
</p:tagLst>
</file>

<file path=ppt/tags/tag15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5543307086616,&quot;width&quot;:777.2515748031497}"/>
  <p:tag name="KSO_WM_TAG_VERSION" val="3.0"/>
  <p:tag name="KSO_WM_TEMPLATE_CATEGORY" val="diagram"/>
  <p:tag name="KSO_WM_TEMPLATE_INDEX" val="20231292"/>
  <p:tag name="KSO_WM_UNIT_COMPATIBLE" val="0"/>
  <p:tag name="KSO_WM_UNIT_DIAGRAM_ISNUMVISUAL" val="0"/>
  <p:tag name="KSO_WM_UNIT_DIAGRAM_ISREFERUNIT" val="0"/>
  <p:tag name="KSO_WM_UNIT_HIGHLIGHT" val="0"/>
  <p:tag name="KSO_WM_UNIT_ID" val="diagram20231292_3*l_h_i*1_3_2"/>
  <p:tag name="KSO_WM_UNIT_INDEX" val="1_3_2"/>
  <p:tag name="KSO_WM_UNIT_LAYERLEVEL" val="1_1_1"/>
  <p:tag name="KSO_WM_UNIT_LINE_FILL_TYPE" val="2"/>
  <p:tag name="KSO_WM_UNIT_LINE_FORE_SCHEMECOLOR_INDEX" val="7"/>
  <p:tag name="KSO_WM_UNIT_TEXT_FILL_FORE_SCHEMECOLOR_INDEX" val="2"/>
  <p:tag name="KSO_WM_UNIT_TEXT_FILL_TYPE" val="1"/>
  <p:tag name="KSO_WM_UNIT_TYPE" val="l_h_i"/>
  <p:tag name="KSO_WM_UNIT_USESOURCEFORMAT_APPLY" val="0"/>
</p:tagLst>
</file>

<file path=ppt/tags/tag15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5543307086616,&quot;width&quot;:777.2515748031497}"/>
  <p:tag name="KSO_WM_TAG_VERSION" val="3.0"/>
  <p:tag name="KSO_WM_TEMPLATE_CATEGORY" val="diagram"/>
  <p:tag name="KSO_WM_TEMPLATE_INDEX" val="20231292"/>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292_3*l_h_i*1_3_3"/>
  <p:tag name="KSO_WM_UNIT_INDEX" val="1_3_3"/>
  <p:tag name="KSO_WM_UNIT_LAYERLEVEL" val="1_1_1"/>
  <p:tag name="KSO_WM_UNIT_TEXT_FILL_FORE_SCHEMECOLOR_INDEX" val="2"/>
  <p:tag name="KSO_WM_UNIT_TEXT_FILL_TYPE" val="1"/>
  <p:tag name="KSO_WM_UNIT_TYPE" val="l_h_i"/>
  <p:tag name="KSO_WM_UNIT_USESOURCEFORMAT_APPLY" val="0"/>
</p:tagLst>
</file>

<file path=ppt/tags/tag15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5543307086616,&quot;width&quot;:777.2515748031497}"/>
  <p:tag name="KSO_WM_TAG_VERSION" val="3.0"/>
  <p:tag name="KSO_WM_TEMPLATE_CATEGORY" val="diagram"/>
  <p:tag name="KSO_WM_TEMPLATE_INDEX" val="20231292"/>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292_3*l_h_i*1_3_5"/>
  <p:tag name="KSO_WM_UNIT_INDEX" val="1_3_5"/>
  <p:tag name="KSO_WM_UNIT_LAYERLEVEL" val="1_1_1"/>
  <p:tag name="KSO_WM_UNIT_TEXT_FILL_FORE_SCHEMECOLOR_INDEX" val="2"/>
  <p:tag name="KSO_WM_UNIT_TEXT_FILL_TYPE" val="1"/>
  <p:tag name="KSO_WM_UNIT_TYPE" val="l_h_i"/>
  <p:tag name="KSO_WM_UNIT_USESOURCEFORMAT_APPLY" val="0"/>
</p:tagLst>
</file>

<file path=ppt/tags/tag15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5543307086616,&quot;width&quot;:777.2515748031497}"/>
  <p:tag name="KSO_WM_TAG_VERSION" val="3.0"/>
  <p:tag name="KSO_WM_TEMPLATE_CATEGORY" val="diagram"/>
  <p:tag name="KSO_WM_TEMPLATE_INDEX" val="20231292"/>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292_3*l_h_i*1_3_4"/>
  <p:tag name="KSO_WM_UNIT_INDEX" val="1_3_4"/>
  <p:tag name="KSO_WM_UNIT_LAYERLEVEL" val="1_1_1"/>
  <p:tag name="KSO_WM_UNIT_TEXT_FILL_FORE_SCHEMECOLOR_INDEX" val="2"/>
  <p:tag name="KSO_WM_UNIT_TEXT_FILL_TYPE" val="1"/>
  <p:tag name="KSO_WM_UNIT_TYPE" val="l_h_i"/>
  <p:tag name="KSO_WM_UNIT_USESOURCEFORMAT_APPLY" val="0"/>
</p:tagLst>
</file>

<file path=ppt/tags/tag15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5543307086616,&quot;width&quot;:777.2515748031497}"/>
  <p:tag name="KSO_WM_TAG_VERSION" val="3.0"/>
  <p:tag name="KSO_WM_TEMPLATE_CATEGORY" val="diagram"/>
  <p:tag name="KSO_WM_TEMPLATE_INDEX" val="20231292"/>
  <p:tag name="KSO_WM_UNIT_COMPATIBLE" val="0"/>
  <p:tag name="KSO_WM_UNIT_DIAGRAM_ISNUMVISUAL" val="0"/>
  <p:tag name="KSO_WM_UNIT_DIAGRAM_ISREFERUNIT" val="0"/>
  <p:tag name="KSO_WM_UNIT_HIGHLIGHT" val="0"/>
  <p:tag name="KSO_WM_UNIT_ID" val="diagram20231292_3*l_h_i*1_3_1"/>
  <p:tag name="KSO_WM_UNIT_INDEX" val="1_3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6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5543307086616,&quot;width&quot;:777.2515748031497}"/>
  <p:tag name="KSO_WM_TAG_VERSION" val="3.0"/>
  <p:tag name="KSO_WM_TEMPLATE_CATEGORY" val="diagram"/>
  <p:tag name="KSO_WM_TEMPLATE_INDEX" val="20231292"/>
  <p:tag name="KSO_WM_UNIT_COMPATIBLE" val="0"/>
  <p:tag name="KSO_WM_UNIT_DIAGRAM_ISNUMVISUAL" val="0"/>
  <p:tag name="KSO_WM_UNIT_DIAGRAM_ISREFERUNIT" val="0"/>
  <p:tag name="KSO_WM_UNIT_HIGHLIGHT" val="0"/>
  <p:tag name="KSO_WM_UNIT_ID" val="diagram20231292_3*l_h_i*1_1_2"/>
  <p:tag name="KSO_WM_UNIT_INDEX" val="1_1_2"/>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16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5543307086616,&quot;width&quot;:777.2515748031497}"/>
  <p:tag name="KSO_WM_TAG_VERSION" val="3.0"/>
  <p:tag name="KSO_WM_TEMPLATE_CATEGORY" val="diagram"/>
  <p:tag name="KSO_WM_TEMPLATE_INDEX" val="20231292"/>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292_3*l_h_i*1_1_3"/>
  <p:tag name="KSO_WM_UNIT_INDEX" val="1_1_3"/>
  <p:tag name="KSO_WM_UNIT_LAYERLEVEL" val="1_1_1"/>
  <p:tag name="KSO_WM_UNIT_TEXT_FILL_FORE_SCHEMECOLOR_INDEX" val="2"/>
  <p:tag name="KSO_WM_UNIT_TEXT_FILL_TYPE" val="1"/>
  <p:tag name="KSO_WM_UNIT_TYPE" val="l_h_i"/>
  <p:tag name="KSO_WM_UNIT_USESOURCEFORMAT_APPLY" val="0"/>
</p:tagLst>
</file>

<file path=ppt/tags/tag16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5543307086616,&quot;width&quot;:777.2515748031497}"/>
  <p:tag name="KSO_WM_TAG_VERSION" val="3.0"/>
  <p:tag name="KSO_WM_TEMPLATE_CATEGORY" val="diagram"/>
  <p:tag name="KSO_WM_TEMPLATE_INDEX" val="20231292"/>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292_3*l_h_i*1_1_5"/>
  <p:tag name="KSO_WM_UNIT_INDEX" val="1_1_5"/>
  <p:tag name="KSO_WM_UNIT_LAYERLEVEL" val="1_1_1"/>
  <p:tag name="KSO_WM_UNIT_TEXT_FILL_FORE_SCHEMECOLOR_INDEX" val="2"/>
  <p:tag name="KSO_WM_UNIT_TEXT_FILL_TYPE" val="1"/>
  <p:tag name="KSO_WM_UNIT_TYPE" val="l_h_i"/>
  <p:tag name="KSO_WM_UNIT_USESOURCEFORMAT_APPLY" val="0"/>
</p:tagLst>
</file>

<file path=ppt/tags/tag16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5543307086616,&quot;width&quot;:777.2515748031497}"/>
  <p:tag name="KSO_WM_TAG_VERSION" val="3.0"/>
  <p:tag name="KSO_WM_TEMPLATE_CATEGORY" val="diagram"/>
  <p:tag name="KSO_WM_TEMPLATE_INDEX" val="20231292"/>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292_3*l_h_i*1_1_4"/>
  <p:tag name="KSO_WM_UNIT_INDEX" val="1_1_4"/>
  <p:tag name="KSO_WM_UNIT_LAYERLEVEL" val="1_1_1"/>
  <p:tag name="KSO_WM_UNIT_TEXT_FILL_FORE_SCHEMECOLOR_INDEX" val="2"/>
  <p:tag name="KSO_WM_UNIT_TEXT_FILL_TYPE" val="1"/>
  <p:tag name="KSO_WM_UNIT_TYPE" val="l_h_i"/>
  <p:tag name="KSO_WM_UNIT_USESOURCEFORMAT_APPLY" val="0"/>
</p:tagLst>
</file>

<file path=ppt/tags/tag16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5543307086616,&quot;width&quot;:777.2515748031497}"/>
  <p:tag name="KSO_WM_TAG_VERSION" val="3.0"/>
  <p:tag name="KSO_WM_TEMPLATE_CATEGORY" val="diagram"/>
  <p:tag name="KSO_WM_TEMPLATE_INDEX" val="20231292"/>
  <p:tag name="KSO_WM_UNIT_COMPATIBLE" val="0"/>
  <p:tag name="KSO_WM_UNIT_DIAGRAM_ISNUMVISUAL" val="0"/>
  <p:tag name="KSO_WM_UNIT_DIAGRAM_ISREFERUNIT" val="0"/>
  <p:tag name="KSO_WM_UNIT_HIGHLIGHT" val="0"/>
  <p:tag name="KSO_WM_UNIT_ID" val="diagram20231292_3*l_h_f*1_1_1"/>
  <p:tag name="KSO_WM_UNIT_INDEX" val="1_1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6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5543307086616,&quot;width&quot;:777.2515748031497}"/>
  <p:tag name="KSO_WM_TAG_VERSION" val="3.0"/>
  <p:tag name="KSO_WM_TEMPLATE_CATEGORY" val="diagram"/>
  <p:tag name="KSO_WM_TEMPLATE_INDEX" val="20231292"/>
  <p:tag name="KSO_WM_UNIT_COMPATIBLE" val="0"/>
  <p:tag name="KSO_WM_UNIT_DIAGRAM_ISNUMVISUAL" val="0"/>
  <p:tag name="KSO_WM_UNIT_DIAGRAM_ISREFERUNIT" val="0"/>
  <p:tag name="KSO_WM_UNIT_HIGHLIGHT" val="0"/>
  <p:tag name="KSO_WM_UNIT_ID" val="diagram20231292_3*l_h_i*1_1_1"/>
  <p:tag name="KSO_WM_UNIT_INDEX" val="1_1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6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5543307086616,&quot;width&quot;:777.2515748031497}"/>
  <p:tag name="KSO_WM_TAG_VERSION" val="3.0"/>
  <p:tag name="KSO_WM_TEMPLATE_CATEGORY" val="diagram"/>
  <p:tag name="KSO_WM_TEMPLATE_INDEX" val="20231292"/>
  <p:tag name="KSO_WM_UNIT_COMPATIBLE" val="0"/>
  <p:tag name="KSO_WM_UNIT_DIAGRAM_ISNUMVISUAL" val="0"/>
  <p:tag name="KSO_WM_UNIT_DIAGRAM_ISREFERUNIT" val="0"/>
  <p:tag name="KSO_WM_UNIT_HIGHLIGHT" val="0"/>
  <p:tag name="KSO_WM_UNIT_ID" val="diagram20231292_3*l_h_i*1_2_2"/>
  <p:tag name="KSO_WM_UNIT_INDEX" val="1_2_2"/>
  <p:tag name="KSO_WM_UNIT_LAYERLEVEL" val="1_1_1"/>
  <p:tag name="KSO_WM_UNIT_LINE_FILL_TYPE" val="2"/>
  <p:tag name="KSO_WM_UNIT_LINE_FORE_SCHEMECOLOR_INDEX" val="6"/>
  <p:tag name="KSO_WM_UNIT_TEXT_FILL_FORE_SCHEMECOLOR_INDEX" val="2"/>
  <p:tag name="KSO_WM_UNIT_TEXT_FILL_TYPE" val="1"/>
  <p:tag name="KSO_WM_UNIT_TYPE" val="l_h_i"/>
  <p:tag name="KSO_WM_UNIT_USESOURCEFORMAT_APPLY" val="0"/>
</p:tagLst>
</file>

<file path=ppt/tags/tag16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5543307086616,&quot;width&quot;:777.2515748031497}"/>
  <p:tag name="KSO_WM_TAG_VERSION" val="3.0"/>
  <p:tag name="KSO_WM_TEMPLATE_CATEGORY" val="diagram"/>
  <p:tag name="KSO_WM_TEMPLATE_INDEX" val="20231292"/>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292_3*l_h_i*1_2_3"/>
  <p:tag name="KSO_WM_UNIT_INDEX" val="1_2_3"/>
  <p:tag name="KSO_WM_UNIT_LAYERLEVEL" val="1_1_1"/>
  <p:tag name="KSO_WM_UNIT_TEXT_FILL_FORE_SCHEMECOLOR_INDEX" val="2"/>
  <p:tag name="KSO_WM_UNIT_TEXT_FILL_TYPE" val="1"/>
  <p:tag name="KSO_WM_UNIT_TYPE" val="l_h_i"/>
  <p:tag name="KSO_WM_UNIT_USESOURCEFORMAT_APPLY" val="0"/>
</p:tagLst>
</file>

<file path=ppt/tags/tag16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5543307086616,&quot;width&quot;:777.2515748031497}"/>
  <p:tag name="KSO_WM_TAG_VERSION" val="3.0"/>
  <p:tag name="KSO_WM_TEMPLATE_CATEGORY" val="diagram"/>
  <p:tag name="KSO_WM_TEMPLATE_INDEX" val="20231292"/>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292_3*l_h_i*1_2_5"/>
  <p:tag name="KSO_WM_UNIT_INDEX" val="1_2_5"/>
  <p:tag name="KSO_WM_UNIT_LAYERLEVEL" val="1_1_1"/>
  <p:tag name="KSO_WM_UNIT_TEXT_FILL_FORE_SCHEMECOLOR_INDEX" val="2"/>
  <p:tag name="KSO_WM_UNIT_TEXT_FILL_TYPE" val="1"/>
  <p:tag name="KSO_WM_UNIT_TYPE" val="l_h_i"/>
  <p:tag name="KSO_WM_UNIT_USESOURCEFORMAT_APPLY" val="0"/>
</p:tagLst>
</file>

<file path=ppt/tags/tag16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5543307086616,&quot;width&quot;:777.2515748031497}"/>
  <p:tag name="KSO_WM_TAG_VERSION" val="3.0"/>
  <p:tag name="KSO_WM_TEMPLATE_CATEGORY" val="diagram"/>
  <p:tag name="KSO_WM_TEMPLATE_INDEX" val="20231292"/>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292_3*l_h_i*1_2_4"/>
  <p:tag name="KSO_WM_UNIT_INDEX" val="1_2_4"/>
  <p:tag name="KSO_WM_UNIT_LAYERLEVEL" val="1_1_1"/>
  <p:tag name="KSO_WM_UNIT_TEXT_FILL_FORE_SCHEMECOLOR_INDEX" val="2"/>
  <p:tag name="KSO_WM_UNIT_TEXT_FILL_TYPE" val="1"/>
  <p:tag name="KSO_WM_UNIT_TYPE" val="l_h_i"/>
  <p:tag name="KSO_WM_UNIT_USESOURCEFORMAT_APPLY" val="0"/>
</p:tagLst>
</file>

<file path=ppt/tags/tag17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5543307086616,&quot;width&quot;:777.2515748031497}"/>
  <p:tag name="KSO_WM_TAG_VERSION" val="3.0"/>
  <p:tag name="KSO_WM_TEMPLATE_CATEGORY" val="diagram"/>
  <p:tag name="KSO_WM_TEMPLATE_INDEX" val="20231292"/>
  <p:tag name="KSO_WM_UNIT_COMPATIBLE" val="0"/>
  <p:tag name="KSO_WM_UNIT_DIAGRAM_ISNUMVISUAL" val="0"/>
  <p:tag name="KSO_WM_UNIT_DIAGRAM_ISREFERUNIT" val="0"/>
  <p:tag name="KSO_WM_UNIT_HIGHLIGHT" val="0"/>
  <p:tag name="KSO_WM_UNIT_ID" val="diagram20231292_3*l_h_f*1_2_1"/>
  <p:tag name="KSO_WM_UNIT_INDEX" val="1_2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7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5543307086616,&quot;width&quot;:777.2515748031497}"/>
  <p:tag name="KSO_WM_TAG_VERSION" val="3.0"/>
  <p:tag name="KSO_WM_TEMPLATE_CATEGORY" val="diagram"/>
  <p:tag name="KSO_WM_TEMPLATE_INDEX" val="20231292"/>
  <p:tag name="KSO_WM_UNIT_COMPATIBLE" val="0"/>
  <p:tag name="KSO_WM_UNIT_DIAGRAM_ISNUMVISUAL" val="0"/>
  <p:tag name="KSO_WM_UNIT_DIAGRAM_ISREFERUNIT" val="0"/>
  <p:tag name="KSO_WM_UNIT_HIGHLIGHT" val="0"/>
  <p:tag name="KSO_WM_UNIT_ID" val="diagram20231292_3*l_h_i*1_2_1"/>
  <p:tag name="KSO_WM_UNIT_INDEX" val="1_2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7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5543307086616,&quot;width&quot;:777.2515748031497}"/>
  <p:tag name="KSO_WM_TAG_VERSION" val="3.0"/>
  <p:tag name="KSO_WM_TEMPLATE_CATEGORY" val="diagram"/>
  <p:tag name="KSO_WM_TEMPLATE_INDEX" val="20231292"/>
  <p:tag name="KSO_WM_UNIT_COMPATIBLE" val="0"/>
  <p:tag name="KSO_WM_UNIT_DIAGRAM_ISNUMVISUAL" val="0"/>
  <p:tag name="KSO_WM_UNIT_DIAGRAM_ISREFERUNIT" val="0"/>
  <p:tag name="KSO_WM_UNIT_HIGHLIGHT" val="0"/>
  <p:tag name="KSO_WM_UNIT_ID" val="diagram20231292_3*l_h_f*1_3_1"/>
  <p:tag name="KSO_WM_UNIT_INDEX" val="1_3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7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5543307086616,&quot;width&quot;:777.2515748031497}"/>
  <p:tag name="KSO_WM_TAG_VERSION" val="3.0"/>
  <p:tag name="KSO_WM_TEMPLATE_CATEGORY" val="diagram"/>
  <p:tag name="KSO_WM_TEMPLATE_INDEX" val="20231292"/>
  <p:tag name="KSO_WM_UNIT_COMPATIBLE" val="0"/>
  <p:tag name="KSO_WM_UNIT_DIAGRAM_ISNUMVISUAL" val="0"/>
  <p:tag name="KSO_WM_UNIT_DIAGRAM_ISREFERUNIT" val="0"/>
  <p:tag name="KSO_WM_UNIT_HIGHLIGHT" val="0"/>
  <p:tag name="KSO_WM_UNIT_ID" val="diagram20231292_3*l_h_f*1_4_1"/>
  <p:tag name="KSO_WM_UNIT_INDEX" val="1_4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7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4"/>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20_5*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17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4"/>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20_5*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17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4"/>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5*l_h_f*1_1_1"/>
  <p:tag name="KSO_WM_UNIT_INDEX" val="1_1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33"/>
</p:tagLst>
</file>

<file path=ppt/tags/tag17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4"/>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20_5*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17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4"/>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20_5*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17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4"/>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5*l_h_f*1_2_1"/>
  <p:tag name="KSO_WM_UNIT_INDEX" val="1_2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33"/>
</p:tagLst>
</file>

<file path=ppt/tags/tag18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4"/>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20_5*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18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4"/>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20_5*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18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4"/>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5*l_h_f*1_3_1"/>
  <p:tag name="KSO_WM_UNIT_INDEX" val="1_3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33"/>
</p:tagLst>
</file>

<file path=ppt/tags/tag18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4"/>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20_5*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18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4"/>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20_5*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18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4"/>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5*l_h_f*1_4_1"/>
  <p:tag name="KSO_WM_UNIT_INDEX" val="1_4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33"/>
</p:tagLst>
</file>

<file path=ppt/tags/tag18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4"/>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31320_5*l_h_i*1_5_1"/>
  <p:tag name="KSO_WM_UNIT_INDEX" val="1_5_1"/>
  <p:tag name="KSO_WM_UNIT_LAYERLEVEL" val="1_1_1"/>
  <p:tag name="KSO_WM_UNIT_TEXT_FILL_FORE_SCHEMECOLOR_INDEX" val="2"/>
  <p:tag name="KSO_WM_UNIT_TEXT_FILL_TYPE" val="1"/>
  <p:tag name="KSO_WM_UNIT_TYPE" val="l_h_i"/>
  <p:tag name="KSO_WM_UNIT_USESOURCEFORMAT_APPLY" val="0"/>
</p:tagLst>
</file>

<file path=ppt/tags/tag18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4"/>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31320_5*l_h_i*1_5_2"/>
  <p:tag name="KSO_WM_UNIT_INDEX" val="1_5_2"/>
  <p:tag name="KSO_WM_UNIT_LAYERLEVEL" val="1_1_1"/>
  <p:tag name="KSO_WM_UNIT_TEXT_FILL_FORE_SCHEMECOLOR_INDEX" val="2"/>
  <p:tag name="KSO_WM_UNIT_TEXT_FILL_TYPE" val="1"/>
  <p:tag name="KSO_WM_UNIT_TYPE" val="l_h_i"/>
  <p:tag name="KSO_WM_UNIT_USESOURCEFORMAT_APPLY" val="0"/>
</p:tagLst>
</file>

<file path=ppt/tags/tag18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4"/>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5*l_h_f*1_5_1"/>
  <p:tag name="KSO_WM_UNIT_INDEX" val="1_5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33"/>
</p:tagLst>
</file>

<file path=ppt/tags/tag18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4"/>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31320_5*l_h_i*1_6_1"/>
  <p:tag name="KSO_WM_UNIT_INDEX" val="1_6_1"/>
  <p:tag name="KSO_WM_UNIT_LAYERLEVEL" val="1_1_1"/>
  <p:tag name="KSO_WM_UNIT_TEXT_FILL_FORE_SCHEMECOLOR_INDEX" val="2"/>
  <p:tag name="KSO_WM_UNIT_TEXT_FILL_TYPE" val="1"/>
  <p:tag name="KSO_WM_UNIT_TYPE" val="l_h_i"/>
  <p:tag name="KSO_WM_UNIT_USESOURCEFORMAT_APPLY" val="0"/>
</p:tagLst>
</file>

<file path=ppt/tags/tag19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4"/>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31320_5*l_h_i*1_6_2"/>
  <p:tag name="KSO_WM_UNIT_INDEX" val="1_6_2"/>
  <p:tag name="KSO_WM_UNIT_LAYERLEVEL" val="1_1_1"/>
  <p:tag name="KSO_WM_UNIT_TEXT_FILL_FORE_SCHEMECOLOR_INDEX" val="2"/>
  <p:tag name="KSO_WM_UNIT_TEXT_FILL_TYPE" val="1"/>
  <p:tag name="KSO_WM_UNIT_TYPE" val="l_h_i"/>
  <p:tag name="KSO_WM_UNIT_USESOURCEFORMAT_APPLY" val="0"/>
</p:tagLst>
</file>

<file path=ppt/tags/tag19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4"/>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5*l_h_f*1_6_1"/>
  <p:tag name="KSO_WM_UNIT_INDEX" val="1_6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33"/>
</p:tagLst>
</file>

<file path=ppt/tags/tag192.xml><?xml version="1.0" encoding="utf-8"?>
<p:tagLst xmlns:p="http://schemas.openxmlformats.org/presentationml/2006/main">
  <p:tag name="KSO_WM_BEAUTIFY_FLAG" val="#wm#"/>
  <p:tag name="KSO_WM_TAG_VERSION" val="3.0"/>
  <p:tag name="KSO_WM_TEMPLATE_CATEGORY" val="custom"/>
  <p:tag name="KSO_WM_TEMPLATE_INDEX" val="20230230"/>
  <p:tag name="KSO_WM_UNIT_COMPATIBLE" val="1"/>
  <p:tag name="KSO_WM_UNIT_CONTENT_GROUP_TYPE" val="contentchip"/>
  <p:tag name="KSO_WM_UNIT_DIAGRAM_ISNUMVISUAL" val="0"/>
  <p:tag name="KSO_WM_UNIT_DIAGRAM_ISREFERUNIT" val="0"/>
  <p:tag name="KSO_WM_UNIT_HIGHLIGHT" val="0"/>
  <p:tag name="KSO_WM_UNIT_ID" val="custom20230230_9*e*1"/>
  <p:tag name="KSO_WM_UNIT_INDEX" val="1"/>
  <p:tag name="KSO_WM_UNIT_LAYERLEVEL" val="1"/>
  <p:tag name="KSO_WM_UNIT_NOCLEAR" val="0"/>
  <p:tag name="KSO_WM_UNIT_PRESET_TEXT" val="Part Three"/>
  <p:tag name="KSO_WM_UNIT_TEXT_FILL_FORE_SCHEMECOLOR_INDEX" val="14"/>
  <p:tag name="KSO_WM_UNIT_TEXT_FILL_FORE_SCHEMECOLOR_INDEX_BRIGHTNESS" val="-0.25"/>
  <p:tag name="KSO_WM_UNIT_TEXT_FILL_TYPE" val="1"/>
  <p:tag name="KSO_WM_UNIT_TYPE" val="e"/>
  <p:tag name="KSO_WM_UNIT_VALUE" val="6"/>
</p:tagLst>
</file>

<file path=ppt/tags/tag193.xml><?xml version="1.0" encoding="utf-8"?>
<p:tagLst xmlns:p="http://schemas.openxmlformats.org/presentationml/2006/main">
  <p:tag name="KSO_WM_BEAUTIFY_FLAG" val="#wm#"/>
  <p:tag name="KSO_WM_TAG_VERSION" val="3.0"/>
  <p:tag name="KSO_WM_TEMPLATE_CATEGORY" val="custom"/>
  <p:tag name="KSO_WM_TEMPLATE_INDEX" val="20230230"/>
  <p:tag name="KSO_WM_UNIT_COMPATIBLE" val="0"/>
  <p:tag name="KSO_WM_UNIT_CONTENT_GROUP_TYPE" val="contentchip"/>
  <p:tag name="KSO_WM_UNIT_DIAGRAM_ISNUMVISUAL" val="0"/>
  <p:tag name="KSO_WM_UNIT_DIAGRAM_ISREFERUNIT" val="0"/>
  <p:tag name="KSO_WM_UNIT_HIGHLIGHT" val="0"/>
  <p:tag name="KSO_WM_UNIT_ID" val="custom20230230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94.xml><?xml version="1.0" encoding="utf-8"?>
<p:tagLst xmlns:p="http://schemas.openxmlformats.org/presentationml/2006/main">
  <p:tag name="KSO_WM_BEAUTIFY_FLAG" val="#wm#"/>
  <p:tag name="KSO_WM_SLIDE_CONTENT_AREA" val="{&quot;left&quot;:&quot;26.85&quot;,&quot;top&quot;:&quot;79.65&quot;,&quot;width&quot;:&quot;618.65&quot;,&quot;height&quot;:&quot;320.9&quot;}"/>
  <p:tag name="KSO_WM_SLIDE_ID" val="custom20230230_9"/>
  <p:tag name="KSO_WM_SLIDE_INDEX" val="9"/>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230"/>
  <p:tag name="KSO_WM_TEMPLATE_MASTER_TYPE" val="0"/>
  <p:tag name="KSO_WM_TEMPLATE_SUBCATEGORY" val="29"/>
</p:tagLst>
</file>

<file path=ppt/tags/tag19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4"/>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20_3*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19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4"/>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20_3*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19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4"/>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33"/>
</p:tagLst>
</file>

<file path=ppt/tags/tag19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4"/>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20_3*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19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4"/>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20_3*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20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4"/>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33"/>
</p:tagLst>
</file>

<file path=ppt/tags/tag20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4"/>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20_3*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20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4"/>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20_3*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20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4"/>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33"/>
</p:tagLst>
</file>

<file path=ppt/tags/tag20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4"/>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20_3*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20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4"/>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20_3*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20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4"/>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33"/>
</p:tagLst>
</file>

<file path=ppt/tags/tag207.xml><?xml version="1.0" encoding="utf-8"?>
<p:tagLst xmlns:p="http://schemas.openxmlformats.org/presentationml/2006/main">
  <p:tag name="KSO_WM_TEMPLATE_CATEGORY" val="custom"/>
  <p:tag name="KSO_WM_TEMPLATE_INDEX" val="20230230"/>
</p:tagLst>
</file>

<file path=ppt/tags/tag20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3*l_h_i*1_3_2"/>
  <p:tag name="KSO_WM_UNIT_INDEX" val="1_3_2"/>
  <p:tag name="KSO_WM_UNIT_LAYERLEVEL" val="1_1_1"/>
  <p:tag name="KSO_WM_UNIT_LINE_FILL_TYPE" val="2"/>
  <p:tag name="KSO_WM_UNIT_LINE_FORE_SCHEMECOLOR_INDEX" val="7"/>
  <p:tag name="KSO_WM_UNIT_TEXT_FILL_FORE_SCHEMECOLOR_INDEX" val="2"/>
  <p:tag name="KSO_WM_UNIT_TEXT_FILL_TYPE" val="1"/>
  <p:tag name="KSO_WM_UNIT_TYPE" val="l_h_i"/>
  <p:tag name="KSO_WM_UNIT_USESOURCEFORMAT_APPLY" val="0"/>
</p:tagLst>
</file>

<file path=ppt/tags/tag20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05_3*l_h_i*1_3_3"/>
  <p:tag name="KSO_WM_UNIT_INDEX" val="1_3_3"/>
  <p:tag name="KSO_WM_UNIT_LAYERLEVEL" val="1_1_1"/>
  <p:tag name="KSO_WM_UNIT_TEXT_FILL_FORE_SCHEMECOLOR_INDEX" val="2"/>
  <p:tag name="KSO_WM_UNIT_TEXT_FILL_TYPE" val="1"/>
  <p:tag name="KSO_WM_UNIT_TYPE" val="l_h_i"/>
  <p:tag name="KSO_WM_UNIT_USESOURCEFORMAT_APPLY" val="0"/>
</p:tagLst>
</file>

<file path=ppt/tags/tag21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05_3*l_h_i*1_3_4"/>
  <p:tag name="KSO_WM_UNIT_INDEX" val="1_3_4"/>
  <p:tag name="KSO_WM_UNIT_LAYERLEVEL" val="1_1_1"/>
  <p:tag name="KSO_WM_UNIT_TEXT_FILL_FORE_SCHEMECOLOR_INDEX" val="2"/>
  <p:tag name="KSO_WM_UNIT_TEXT_FILL_TYPE" val="1"/>
  <p:tag name="KSO_WM_UNIT_TYPE" val="l_h_i"/>
  <p:tag name="KSO_WM_UNIT_USESOURCEFORMAT_APPLY" val="0"/>
</p:tagLst>
</file>

<file path=ppt/tags/tag21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1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05_3*l_h_i*1_3_6"/>
  <p:tag name="KSO_WM_UNIT_INDEX" val="1_3_6"/>
  <p:tag name="KSO_WM_UNIT_LAYERLEVEL" val="1_1_1"/>
  <p:tag name="KSO_WM_UNIT_TEXT_FILL_FORE_SCHEMECOLOR_INDEX" val="2"/>
  <p:tag name="KSO_WM_UNIT_TEXT_FILL_TYPE" val="1"/>
  <p:tag name="KSO_WM_UNIT_TYPE" val="l_h_i"/>
  <p:tag name="KSO_WM_UNIT_USESOURCEFORMAT_APPLY" val="0"/>
</p:tagLst>
</file>

<file path=ppt/tags/tag21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05_3*l_h_i*1_3_5"/>
  <p:tag name="KSO_WM_UNIT_INDEX" val="1_3_5"/>
  <p:tag name="KSO_WM_UNIT_LAYERLEVEL" val="1_1_1"/>
  <p:tag name="KSO_WM_UNIT_TEXT_FILL_FORE_SCHEMECOLOR_INDEX" val="2"/>
  <p:tag name="KSO_WM_UNIT_TEXT_FILL_TYPE" val="1"/>
  <p:tag name="KSO_WM_UNIT_TYPE" val="l_h_i"/>
  <p:tag name="KSO_WM_UNIT_USESOURCEFORMAT_APPLY" val="0"/>
</p:tagLst>
</file>

<file path=ppt/tags/tag21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3*l_h_i*1_3_1"/>
  <p:tag name="KSO_WM_UNIT_INDEX" val="1_3_1"/>
  <p:tag name="KSO_WM_UNIT_LAYERLEVEL" val="1_1_1"/>
  <p:tag name="KSO_WM_UNIT_SUBTYPE" val="d"/>
  <p:tag name="KSO_WM_UNIT_TEXT_FILL_FORE_SCHEMECOLOR_INDEX" val="13"/>
  <p:tag name="KSO_WM_UNIT_TEXT_FILL_TYPE" val="1"/>
  <p:tag name="KSO_WM_UNIT_TYPE" val="l_h_i"/>
  <p:tag name="KSO_WM_UNIT_USESOURCEFORMAT_APPLY" val="0"/>
</p:tagLst>
</file>

<file path=ppt/tags/tag21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3*l_h_i*1_4_2"/>
  <p:tag name="KSO_WM_UNIT_INDEX" val="1_4_2"/>
  <p:tag name="KSO_WM_UNIT_LAYERLEVEL" val="1_1_1"/>
  <p:tag name="KSO_WM_UNIT_LINE_FILL_TYPE" val="2"/>
  <p:tag name="KSO_WM_UNIT_LINE_FORE_SCHEMECOLOR_INDEX" val="8"/>
  <p:tag name="KSO_WM_UNIT_TEXT_FILL_FORE_SCHEMECOLOR_INDEX" val="2"/>
  <p:tag name="KSO_WM_UNIT_TEXT_FILL_TYPE" val="1"/>
  <p:tag name="KSO_WM_UNIT_TYPE" val="l_h_i"/>
  <p:tag name="KSO_WM_UNIT_USESOURCEFORMAT_APPLY" val="0"/>
</p:tagLst>
</file>

<file path=ppt/tags/tag21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05_3*l_h_i*1_4_3"/>
  <p:tag name="KSO_WM_UNIT_INDEX" val="1_4_3"/>
  <p:tag name="KSO_WM_UNIT_LAYERLEVEL" val="1_1_1"/>
  <p:tag name="KSO_WM_UNIT_TEXT_FILL_FORE_SCHEMECOLOR_INDEX" val="2"/>
  <p:tag name="KSO_WM_UNIT_TEXT_FILL_TYPE" val="1"/>
  <p:tag name="KSO_WM_UNIT_TYPE" val="l_h_i"/>
  <p:tag name="KSO_WM_UNIT_USESOURCEFORMAT_APPLY" val="0"/>
</p:tagLst>
</file>

<file path=ppt/tags/tag21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05_3*l_h_i*1_4_4"/>
  <p:tag name="KSO_WM_UNIT_INDEX" val="1_4_4"/>
  <p:tag name="KSO_WM_UNIT_LAYERLEVEL" val="1_1_1"/>
  <p:tag name="KSO_WM_UNIT_TEXT_FILL_FORE_SCHEMECOLOR_INDEX" val="2"/>
  <p:tag name="KSO_WM_UNIT_TEXT_FILL_TYPE" val="1"/>
  <p:tag name="KSO_WM_UNIT_TYPE" val="l_h_i"/>
  <p:tag name="KSO_WM_UNIT_USESOURCEFORMAT_APPLY" val="0"/>
</p:tagLst>
</file>

<file path=ppt/tags/tag21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1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05_3*l_h_i*1_4_6"/>
  <p:tag name="KSO_WM_UNIT_INDEX" val="1_4_6"/>
  <p:tag name="KSO_WM_UNIT_LAYERLEVEL" val="1_1_1"/>
  <p:tag name="KSO_WM_UNIT_TEXT_FILL_FORE_SCHEMECOLOR_INDEX" val="2"/>
  <p:tag name="KSO_WM_UNIT_TEXT_FILL_TYPE" val="1"/>
  <p:tag name="KSO_WM_UNIT_TYPE" val="l_h_i"/>
  <p:tag name="KSO_WM_UNIT_USESOURCEFORMAT_APPLY" val="0"/>
</p:tagLst>
</file>

<file path=ppt/tags/tag22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05_3*l_h_i*1_4_5"/>
  <p:tag name="KSO_WM_UNIT_INDEX" val="1_4_5"/>
  <p:tag name="KSO_WM_UNIT_LAYERLEVEL" val="1_1_1"/>
  <p:tag name="KSO_WM_UNIT_TEXT_FILL_FORE_SCHEMECOLOR_INDEX" val="2"/>
  <p:tag name="KSO_WM_UNIT_TEXT_FILL_TYPE" val="1"/>
  <p:tag name="KSO_WM_UNIT_TYPE" val="l_h_i"/>
  <p:tag name="KSO_WM_UNIT_USESOURCEFORMAT_APPLY" val="0"/>
</p:tagLst>
</file>

<file path=ppt/tags/tag22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3*l_h_i*1_4_1"/>
  <p:tag name="KSO_WM_UNIT_INDEX" val="1_4_1"/>
  <p:tag name="KSO_WM_UNIT_LAYERLEVEL" val="1_1_1"/>
  <p:tag name="KSO_WM_UNIT_SUBTYPE" val="d"/>
  <p:tag name="KSO_WM_UNIT_TEXT_FILL_FORE_SCHEMECOLOR_INDEX" val="13"/>
  <p:tag name="KSO_WM_UNIT_TEXT_FILL_TYPE" val="1"/>
  <p:tag name="KSO_WM_UNIT_TYPE" val="l_h_i"/>
  <p:tag name="KSO_WM_UNIT_USESOURCEFORMAT_APPLY" val="0"/>
</p:tagLst>
</file>

<file path=ppt/tags/tag22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3*l_h_i*1_1_2"/>
  <p:tag name="KSO_WM_UNIT_INDEX" val="1_1_2"/>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22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5_3*l_h_i*1_1_3"/>
  <p:tag name="KSO_WM_UNIT_INDEX" val="1_1_3"/>
  <p:tag name="KSO_WM_UNIT_LAYERLEVEL" val="1_1_1"/>
  <p:tag name="KSO_WM_UNIT_TEXT_FILL_FORE_SCHEMECOLOR_INDEX" val="2"/>
  <p:tag name="KSO_WM_UNIT_TEXT_FILL_TYPE" val="1"/>
  <p:tag name="KSO_WM_UNIT_TYPE" val="l_h_i"/>
  <p:tag name="KSO_WM_UNIT_USESOURCEFORMAT_APPLY" val="0"/>
</p:tagLst>
</file>

<file path=ppt/tags/tag22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5_3*l_h_i*1_1_4"/>
  <p:tag name="KSO_WM_UNIT_INDEX" val="1_1_4"/>
  <p:tag name="KSO_WM_UNIT_LAYERLEVEL" val="1_1_1"/>
  <p:tag name="KSO_WM_UNIT_TEXT_FILL_FORE_SCHEMECOLOR_INDEX" val="2"/>
  <p:tag name="KSO_WM_UNIT_TEXT_FILL_TYPE" val="1"/>
  <p:tag name="KSO_WM_UNIT_TYPE" val="l_h_i"/>
  <p:tag name="KSO_WM_UNIT_USESOURCEFORMAT_APPLY" val="0"/>
</p:tagLst>
</file>

<file path=ppt/tags/tag22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2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5_3*l_h_i*1_1_6"/>
  <p:tag name="KSO_WM_UNIT_INDEX" val="1_1_6"/>
  <p:tag name="KSO_WM_UNIT_LAYERLEVEL" val="1_1_1"/>
  <p:tag name="KSO_WM_UNIT_TEXT_FILL_FORE_SCHEMECOLOR_INDEX" val="2"/>
  <p:tag name="KSO_WM_UNIT_TEXT_FILL_TYPE" val="1"/>
  <p:tag name="KSO_WM_UNIT_TYPE" val="l_h_i"/>
  <p:tag name="KSO_WM_UNIT_USESOURCEFORMAT_APPLY" val="0"/>
</p:tagLst>
</file>

<file path=ppt/tags/tag22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5_3*l_h_i*1_1_5"/>
  <p:tag name="KSO_WM_UNIT_INDEX" val="1_1_5"/>
  <p:tag name="KSO_WM_UNIT_LAYERLEVEL" val="1_1_1"/>
  <p:tag name="KSO_WM_UNIT_TEXT_FILL_FORE_SCHEMECOLOR_INDEX" val="2"/>
  <p:tag name="KSO_WM_UNIT_TEXT_FILL_TYPE" val="1"/>
  <p:tag name="KSO_WM_UNIT_TYPE" val="l_h_i"/>
  <p:tag name="KSO_WM_UNIT_USESOURCEFORMAT_APPLY" val="0"/>
</p:tagLst>
</file>

<file path=ppt/tags/tag22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3*l_h_i*1_1_1"/>
  <p:tag name="KSO_WM_UNIT_INDEX" val="1_1_1"/>
  <p:tag name="KSO_WM_UNIT_LAYERLEVEL" val="1_1_1"/>
  <p:tag name="KSO_WM_UNIT_SUBTYPE" val="d"/>
  <p:tag name="KSO_WM_UNIT_TEXT_FILL_FORE_SCHEMECOLOR_INDEX" val="13"/>
  <p:tag name="KSO_WM_UNIT_TEXT_FILL_TYPE" val="1"/>
  <p:tag name="KSO_WM_UNIT_TYPE" val="l_h_i"/>
  <p:tag name="KSO_WM_UNIT_USESOURCEFORMAT_APPLY" val="0"/>
</p:tagLst>
</file>

<file path=ppt/tags/tag22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3*l_h_i*1_2_2"/>
  <p:tag name="KSO_WM_UNIT_INDEX" val="1_2_2"/>
  <p:tag name="KSO_WM_UNIT_LAYERLEVEL" val="1_1_1"/>
  <p:tag name="KSO_WM_UNIT_LINE_FILL_TYPE" val="2"/>
  <p:tag name="KSO_WM_UNIT_LINE_FORE_SCHEMECOLOR_INDEX" val="6"/>
  <p:tag name="KSO_WM_UNIT_TEXT_FILL_FORE_SCHEMECOLOR_INDEX" val="2"/>
  <p:tag name="KSO_WM_UNIT_TEXT_FILL_TYPE" val="1"/>
  <p:tag name="KSO_WM_UNIT_TYPE" val="l_h_i"/>
  <p:tag name="KSO_WM_UNIT_USESOURCEFORMAT_APPLY" val="0"/>
</p:tagLst>
</file>

<file path=ppt/tags/tag23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05_3*l_h_i*1_2_3"/>
  <p:tag name="KSO_WM_UNIT_INDEX" val="1_2_3"/>
  <p:tag name="KSO_WM_UNIT_LAYERLEVEL" val="1_1_1"/>
  <p:tag name="KSO_WM_UNIT_TEXT_FILL_FORE_SCHEMECOLOR_INDEX" val="2"/>
  <p:tag name="KSO_WM_UNIT_TEXT_FILL_TYPE" val="1"/>
  <p:tag name="KSO_WM_UNIT_TYPE" val="l_h_i"/>
  <p:tag name="KSO_WM_UNIT_USESOURCEFORMAT_APPLY" val="0"/>
</p:tagLst>
</file>

<file path=ppt/tags/tag23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05_3*l_h_i*1_2_4"/>
  <p:tag name="KSO_WM_UNIT_INDEX" val="1_2_4"/>
  <p:tag name="KSO_WM_UNIT_LAYERLEVEL" val="1_1_1"/>
  <p:tag name="KSO_WM_UNIT_TEXT_FILL_FORE_SCHEMECOLOR_INDEX" val="2"/>
  <p:tag name="KSO_WM_UNIT_TEXT_FILL_TYPE" val="1"/>
  <p:tag name="KSO_WM_UNIT_TYPE" val="l_h_i"/>
  <p:tag name="KSO_WM_UNIT_USESOURCEFORMAT_APPLY" val="0"/>
</p:tagLst>
</file>

<file path=ppt/tags/tag23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3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05_3*l_h_i*1_2_6"/>
  <p:tag name="KSO_WM_UNIT_INDEX" val="1_2_6"/>
  <p:tag name="KSO_WM_UNIT_LAYERLEVEL" val="1_1_1"/>
  <p:tag name="KSO_WM_UNIT_TEXT_FILL_FORE_SCHEMECOLOR_INDEX" val="2"/>
  <p:tag name="KSO_WM_UNIT_TEXT_FILL_TYPE" val="1"/>
  <p:tag name="KSO_WM_UNIT_TYPE" val="l_h_i"/>
  <p:tag name="KSO_WM_UNIT_USESOURCEFORMAT_APPLY" val="0"/>
</p:tagLst>
</file>

<file path=ppt/tags/tag23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05_3*l_h_i*1_2_5"/>
  <p:tag name="KSO_WM_UNIT_INDEX" val="1_2_5"/>
  <p:tag name="KSO_WM_UNIT_LAYERLEVEL" val="1_1_1"/>
  <p:tag name="KSO_WM_UNIT_TEXT_FILL_FORE_SCHEMECOLOR_INDEX" val="2"/>
  <p:tag name="KSO_WM_UNIT_TEXT_FILL_TYPE" val="1"/>
  <p:tag name="KSO_WM_UNIT_TYPE" val="l_h_i"/>
  <p:tag name="KSO_WM_UNIT_USESOURCEFORMAT_APPLY" val="0"/>
</p:tagLst>
</file>

<file path=ppt/tags/tag23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3*l_h_i*1_2_1"/>
  <p:tag name="KSO_WM_UNIT_INDEX" val="1_2_1"/>
  <p:tag name="KSO_WM_UNIT_LAYERLEVEL" val="1_1_1"/>
  <p:tag name="KSO_WM_UNIT_SUBTYPE" val="d"/>
  <p:tag name="KSO_WM_UNIT_TEXT_FILL_FORE_SCHEMECOLOR_INDEX" val="13"/>
  <p:tag name="KSO_WM_UNIT_TEXT_FILL_TYPE" val="1"/>
  <p:tag name="KSO_WM_UNIT_TYPE" val="l_h_i"/>
  <p:tag name="KSO_WM_UNIT_USESOURCEFORMAT_APPLY" val="0"/>
</p:tagLst>
</file>

<file path=ppt/tags/tag236.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61">
      <a:dk1>
        <a:srgbClr val="000000"/>
      </a:dk1>
      <a:lt1>
        <a:srgbClr val="FFFFFF"/>
      </a:lt1>
      <a:dk2>
        <a:srgbClr val="3F4D63"/>
      </a:dk2>
      <a:lt2>
        <a:srgbClr val="E7F0FD"/>
      </a:lt2>
      <a:accent1>
        <a:srgbClr val="116CEE"/>
      </a:accent1>
      <a:accent2>
        <a:srgbClr val="1B7ED6"/>
      </a:accent2>
      <a:accent3>
        <a:srgbClr val="268FBE"/>
      </a:accent3>
      <a:accent4>
        <a:srgbClr val="30A1A6"/>
      </a:accent4>
      <a:accent5>
        <a:srgbClr val="3BB28E"/>
      </a:accent5>
      <a:accent6>
        <a:srgbClr val="45C476"/>
      </a:accent6>
      <a:hlink>
        <a:srgbClr val="0563C1"/>
      </a:hlink>
      <a:folHlink>
        <a:srgbClr val="954F72"/>
      </a:folHlink>
    </a:clrScheme>
    <a:fontScheme name="自定义 13">
      <a:majorFont>
        <a:latin typeface="MiSans Heavy"/>
        <a:ea typeface="MiSans Heavy"/>
        <a:cs typeface="Arial"/>
      </a:majorFont>
      <a:minorFont>
        <a:latin typeface="MiSans Light"/>
        <a:ea typeface="MiSans Light"/>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solidFill>
        <a:ln>
          <a:noFill/>
          <a:prstDash val="solid"/>
        </a:ln>
        <a:effectLst>
          <a:outerShdw blurRad="203200" dist="101600" dir="8100000" algn="tr" rotWithShape="0">
            <a:srgbClr val="FF5DA9">
              <a:alpha val="10000"/>
            </a:srgbClr>
          </a:outerShdw>
        </a:effec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15</Slides>
  <Notes>5</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15</vt:i4>
      </vt:variant>
    </vt:vector>
  </HeadingPairs>
  <TitlesOfParts>
    <vt:vector baseType="lpstr" size="24">
      <vt:lpstr>Arial</vt:lpstr>
      <vt:lpstr>Calibri</vt:lpstr>
      <vt:lpstr>MiSans Heavy</vt:lpstr>
      <vt:lpstr>MiSans Light</vt:lpstr>
      <vt:lpstr>Wingdings</vt:lpstr>
      <vt:lpstr>Calibri Light</vt:lpstr>
      <vt:lpstr>微软雅黑</vt:lpstr>
      <vt:lpstr>Montserrat Black</vt:lpstr>
      <vt:lpstr>Office Theme</vt:lpstr>
      <vt:lpstr>常规和宗教仪式的包皮环切术的护理查房</vt:lpstr>
      <vt:lpstr>目录</vt:lpstr>
      <vt:lpstr>包皮环切术的基本信息</vt:lpstr>
      <vt:lpstr>包皮环切术的定义</vt:lpstr>
      <vt:lpstr>包皮环切术的适用范围</vt:lpstr>
      <vt:lpstr>包皮环切术的禁忌证</vt:lpstr>
      <vt:lpstr>常规包皮环切术的护理</vt:lpstr>
      <vt:lpstr>术前准备</vt:lpstr>
      <vt:lpstr>术中护理</vt:lpstr>
      <vt:lpstr>术后护理</vt:lpstr>
      <vt:lpstr>并发症的预防和处理</vt:lpstr>
      <vt:lpstr>宗教仪式包皮环切术的护理</vt:lpstr>
      <vt:lpstr>术前准备</vt:lpstr>
      <vt:lpstr>术中护理</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2024-09-19T19:33:58.446</cp:lastPrinted>
  <dcterms:created xsi:type="dcterms:W3CDTF">2024-09-19T11:33:58Z</dcterms:created>
  <dcterms:modified xsi:type="dcterms:W3CDTF">2024-09-19T11:34:01Z</dcterms:modified>
</cp:coreProperties>
</file>