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08983B-2EEF-43DD-B0D4-D275901CD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16B159-1A79-4195-8DE5-80EC35B73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3339D1-56EC-4B86-B1DB-D19DE5AC9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02EFBE-47C8-4B96-ACEF-DD0CEB021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8E200F-6FAC-41BC-A9A8-3DF1C9AF35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C8447-D649-41B6-93D4-D4D9419DF1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F2853D-38E7-4BAF-8172-A223C3DEA7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D3FEC-83B2-4AFF-87B8-BB6E15D17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CBE710-8508-4486-98CB-BD0B10CBEB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F00A7-609D-4815-98A0-A330618EA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7415E-F2C5-42F1-AB76-57899A600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40042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脑机接口娱乐设备发展趋势</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脑机接口娱乐设备日益普及。
 无创脑机接口技术快速发展。
 脑机接口娱乐设备种类丰富。
 脑机接口游戏交互方式革新。
 脑机接口设备价格不断下降。
 脑机接口娱乐设备市场潜力巨大。
 脑机接口娱乐设备伦理挑战凸显。
 脑机接口娱乐设备监管亟待完善。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脑机接口娱乐设备日益普及。</a:t>
            </a:r>
          </a:p>
        </p:txBody>
      </p:sp>
      <p:sp>
        <p:nvSpPr>
          <p:cNvPr id="3" name="Subtitle 2"/>
          <p:cNvSpPr>
            <a:spLocks noGrp="1"/>
          </p:cNvSpPr>
          <p:nvPr>
            <p:ph type="subTitle" idx="1"/>
          </p:nvPr>
        </p:nvSpPr>
        <p:spPr/>
        <p:txBody>
          <a:bodyPr/>
          <a:lstStyle/>
          <a:p>
            <a:r>
              <a:t>脑机接口娱乐设备发展趋势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脑机接口娱乐设备日益普及。</a:t>
            </a:r>
          </a:p>
        </p:txBody>
      </p:sp>
      <p:sp>
        <p:nvSpPr>
          <p:cNvPr id="3" name="Text Placeholder 2"/>
          <p:cNvSpPr>
            <a:spLocks noGrp="1"/>
          </p:cNvSpPr>
          <p:nvPr>
            <p:ph type="body" idx="1"/>
          </p:nvPr>
        </p:nvSpPr>
        <p:spPr/>
        <p:txBody>
          <a:bodyPr/>
          <a:lstStyle/>
          <a:p>
            <a:r>
              <a:t>脑机接口娱乐设备的交互方式</a:t>
            </a:r>
          </a:p>
        </p:txBody>
      </p:sp>
      <p:sp>
        <p:nvSpPr>
          <p:cNvPr id="4" name="Content Placeholder 3"/>
          <p:cNvSpPr>
            <a:spLocks noGrp="1"/>
          </p:cNvSpPr>
          <p:nvPr>
            <p:ph sz="half" idx="2"/>
          </p:nvPr>
        </p:nvSpPr>
        <p:spPr/>
        <p:txBody>
          <a:bodyPr/>
          <a:lstStyle/>
          <a:p>
            <a:r>
              <a:t>1. 意念控制：通过脑电波信号控制游戏角色或设备，实现更自然的交互体验。</a:t>
            </a:r>
          </a:p>
          <a:p>
            <a:r>
              <a:t>2. 情感反馈：脑机接口设备可以读取玩家的情绪和情感状态，并将其反馈到游戏中，增强游戏体验的沉浸感。</a:t>
            </a:r>
          </a:p>
          <a:p>
            <a:r>
              <a:t>3. 脑电波音乐：脑机接口设备可以将脑电波信号转化为音乐，创造出个性化的音乐体验。</a:t>
            </a:r>
          </a:p>
        </p:txBody>
      </p:sp>
      <p:sp>
        <p:nvSpPr>
          <p:cNvPr id="5" name="Text Placeholder 4"/>
          <p:cNvSpPr>
            <a:spLocks noGrp="1"/>
          </p:cNvSpPr>
          <p:nvPr>
            <p:ph type="body" idx="3"/>
          </p:nvPr>
        </p:nvSpPr>
        <p:spPr/>
        <p:txBody>
          <a:bodyPr/>
          <a:lstStyle/>
          <a:p>
            <a:r>
              <a:t>脑机接口娱乐设备的应用领域</a:t>
            </a:r>
          </a:p>
        </p:txBody>
      </p:sp>
      <p:sp>
        <p:nvSpPr>
          <p:cNvPr id="6" name="Content Placeholder 5"/>
          <p:cNvSpPr>
            <a:spLocks noGrp="1"/>
          </p:cNvSpPr>
          <p:nvPr>
            <p:ph sz="half" idx="4"/>
          </p:nvPr>
        </p:nvSpPr>
        <p:spPr/>
        <p:txBody>
          <a:bodyPr/>
          <a:lstStyle/>
          <a:p>
            <a:r>
              <a:t>1. 游戏娱乐：脑机接口技术将为游戏行业带来革命性的变化，使玩家能够以更加自然和沉浸的方式与游戏互动。</a:t>
            </a:r>
          </a:p>
          <a:p>
            <a:r>
              <a:t>2. 体育竞技：脑机接口技术可以帮助运动员提高训练效率和竞技水平，例如通过脑机接口设备监测运动员的脑电波活动，可以帮助教练员制定更个性化的训练计划。</a:t>
            </a:r>
          </a:p>
          <a:p>
            <a:r>
              <a:t>3. 教育培训：脑机接口技术可以帮助学生提高学习效率和记忆力，例如通过脑机接口设备监测学生学习时的脑电波活动，可以帮助老师及时发现学生学习的难点和重点，并提供针对性的辅导。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无创脑机接口技术快速发展。</a:t>
            </a:r>
          </a:p>
        </p:txBody>
      </p:sp>
      <p:sp>
        <p:nvSpPr>
          <p:cNvPr id="3" name="Subtitle 2"/>
          <p:cNvSpPr>
            <a:spLocks noGrp="1"/>
          </p:cNvSpPr>
          <p:nvPr>
            <p:ph type="subTitle" idx="1"/>
          </p:nvPr>
        </p:nvSpPr>
        <p:spPr/>
        <p:txBody>
          <a:bodyPr/>
          <a:lstStyle/>
          <a:p>
            <a:r>
              <a:t>脑机接口娱乐设备发展趋势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无创脑机接口技术快速发展。</a:t>
            </a:r>
          </a:p>
        </p:txBody>
      </p:sp>
      <p:sp>
        <p:nvSpPr>
          <p:cNvPr id="3" name="Text Placeholder 2"/>
          <p:cNvSpPr>
            <a:spLocks noGrp="1"/>
          </p:cNvSpPr>
          <p:nvPr>
            <p:ph type="body" idx="1"/>
          </p:nvPr>
        </p:nvSpPr>
        <p:spPr/>
        <p:txBody>
          <a:bodyPr/>
          <a:lstStyle/>
          <a:p>
            <a:r>
              <a:t>基于神经网络的脑机接口技术</a:t>
            </a:r>
          </a:p>
        </p:txBody>
      </p:sp>
      <p:sp>
        <p:nvSpPr>
          <p:cNvPr id="4" name="Content Placeholder 3"/>
          <p:cNvSpPr>
            <a:spLocks noGrp="1"/>
          </p:cNvSpPr>
          <p:nvPr>
            <p:ph sz="half" idx="2"/>
          </p:nvPr>
        </p:nvSpPr>
        <p:spPr/>
        <p:txBody>
          <a:bodyPr/>
          <a:lstStyle/>
          <a:p>
            <a:r>
              <a:t>1. 利用机器学习和人工智能算法解码来自大脑信号形成的神经模式,从而提取相关特征;</a:t>
            </a:r>
          </a:p>
          <a:p>
            <a:r>
              <a:t>2. 通过设计脑机接口设备，将收集到的神经信号进行处理和分析,并将其转化为控制指令;</a:t>
            </a:r>
          </a:p>
          <a:p>
            <a:r>
              <a:t>3. 用户可以通过脑机接口设备直接控制娱乐设备,或对娱乐内容进行交互。</a:t>
            </a:r>
          </a:p>
        </p:txBody>
      </p:sp>
      <p:sp>
        <p:nvSpPr>
          <p:cNvPr id="5" name="Text Placeholder 4"/>
          <p:cNvSpPr>
            <a:spLocks noGrp="1"/>
          </p:cNvSpPr>
          <p:nvPr>
            <p:ph type="body" idx="3"/>
          </p:nvPr>
        </p:nvSpPr>
        <p:spPr/>
        <p:txBody>
          <a:bodyPr/>
          <a:lstStyle/>
          <a:p>
            <a:r>
              <a:t>更小更轻的脑机接口设备</a:t>
            </a:r>
          </a:p>
        </p:txBody>
      </p:sp>
      <p:sp>
        <p:nvSpPr>
          <p:cNvPr id="6" name="Content Placeholder 5"/>
          <p:cNvSpPr>
            <a:spLocks noGrp="1"/>
          </p:cNvSpPr>
          <p:nvPr>
            <p:ph sz="half" idx="4"/>
          </p:nvPr>
        </p:nvSpPr>
        <p:spPr/>
        <p:txBody>
          <a:bodyPr/>
          <a:lstStyle/>
          <a:p>
            <a:r>
              <a:t>1. 开发更小型、更轻便的脑机接口设备，使之更加便携和舒适;</a:t>
            </a:r>
          </a:p>
          <a:p>
            <a:r>
              <a:t>2. 采用柔性材料和微型化技术,使设备能够更贴合使用者的头部曲线;</a:t>
            </a:r>
          </a:p>
          <a:p>
            <a:r>
              <a:t>3. 提高设备的集成度,降低功耗,延长电池寿命。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无创脑机接口技术快速发展。</a:t>
            </a:r>
          </a:p>
        </p:txBody>
      </p:sp>
      <p:sp>
        <p:nvSpPr>
          <p:cNvPr id="3" name="Text Placeholder 2"/>
          <p:cNvSpPr>
            <a:spLocks noGrp="1"/>
          </p:cNvSpPr>
          <p:nvPr>
            <p:ph type="body" idx="1"/>
          </p:nvPr>
        </p:nvSpPr>
        <p:spPr/>
        <p:txBody>
          <a:bodyPr/>
          <a:lstStyle/>
          <a:p>
            <a:r>
              <a:t>脑机接口技术的安全性及伦理规范</a:t>
            </a:r>
          </a:p>
        </p:txBody>
      </p:sp>
      <p:sp>
        <p:nvSpPr>
          <p:cNvPr id="4" name="Content Placeholder 3"/>
          <p:cNvSpPr>
            <a:spLocks noGrp="1"/>
          </p:cNvSpPr>
          <p:nvPr>
            <p:ph sz="half" idx="2"/>
          </p:nvPr>
        </p:nvSpPr>
        <p:spPr/>
        <p:txBody>
          <a:bodyPr/>
          <a:lstStyle/>
          <a:p>
            <a:r>
              <a:t>1. 加强对脑机接口技术可能产生的安全风险的评估和管理,确保设备在使用过程中的安全性;</a:t>
            </a:r>
          </a:p>
          <a:p>
            <a:r>
              <a:t>2. 制定针对脑机接口技术的伦理规范,保护用户的隐私和安全;</a:t>
            </a:r>
          </a:p>
          <a:p>
            <a:r>
              <a:t>3. 提高公众对脑机接口技术的伦理和社会影响的认识,以促进合理和安全的应用。</a:t>
            </a:r>
          </a:p>
        </p:txBody>
      </p:sp>
      <p:sp>
        <p:nvSpPr>
          <p:cNvPr id="5" name="Text Placeholder 4"/>
          <p:cNvSpPr>
            <a:spLocks noGrp="1"/>
          </p:cNvSpPr>
          <p:nvPr>
            <p:ph type="body" idx="3"/>
          </p:nvPr>
        </p:nvSpPr>
        <p:spPr/>
        <p:txBody>
          <a:bodyPr/>
          <a:lstStyle/>
          <a:p>
            <a:r>
              <a:t>脑机接口技术的医疗和保健应用</a:t>
            </a:r>
          </a:p>
        </p:txBody>
      </p:sp>
      <p:sp>
        <p:nvSpPr>
          <p:cNvPr id="6" name="Content Placeholder 5"/>
          <p:cNvSpPr>
            <a:spLocks noGrp="1"/>
          </p:cNvSpPr>
          <p:nvPr>
            <p:ph sz="half" idx="4"/>
          </p:nvPr>
        </p:nvSpPr>
        <p:spPr/>
        <p:txBody>
          <a:bodyPr/>
          <a:lstStyle/>
          <a:p>
            <a:r>
              <a:t>1. 利用脑机接口技术帮助残疾人恢复或增强运动和语言功能;</a:t>
            </a:r>
          </a:p>
          <a:p>
            <a:r>
              <a:t>2. 开发脑机接口技术用于诊断和治疗阿尔茨海默病、帕金森综合征等神经系统疾病;</a:t>
            </a:r>
          </a:p>
          <a:p>
            <a:r>
              <a:t>3. 探索脑机接口技术在心理健康领域,如抑郁症、焦虑症等,的潜在应用。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无创脑机接口技术快速发展。</a:t>
            </a:r>
          </a:p>
        </p:txBody>
      </p:sp>
      <p:sp>
        <p:nvSpPr>
          <p:cNvPr id="3" name="Text Placeholder 2"/>
          <p:cNvSpPr>
            <a:spLocks noGrp="1"/>
          </p:cNvSpPr>
          <p:nvPr>
            <p:ph type="body" idx="1"/>
          </p:nvPr>
        </p:nvSpPr>
        <p:spPr/>
        <p:txBody>
          <a:bodyPr/>
          <a:lstStyle/>
          <a:p>
            <a:r>
              <a:t>脑机接口技术的商业应用</a:t>
            </a:r>
          </a:p>
        </p:txBody>
      </p:sp>
      <p:sp>
        <p:nvSpPr>
          <p:cNvPr id="4" name="Content Placeholder 3"/>
          <p:cNvSpPr>
            <a:spLocks noGrp="1"/>
          </p:cNvSpPr>
          <p:nvPr>
            <p:ph sz="half" idx="2"/>
          </p:nvPr>
        </p:nvSpPr>
        <p:spPr/>
        <p:txBody>
          <a:bodyPr/>
          <a:lstStyle/>
          <a:p>
            <a:r>
              <a:t>1. 脑机接口技术在游戏、娱乐、社交等领域,迅速发展,并被应用,为用户提供更加沉浸式的体验;</a:t>
            </a:r>
          </a:p>
          <a:p>
            <a:r>
              <a:t>2. 脑机接口技术也可用于市场营销和广告领域,通过读取消费者的脑电波,了解其对广告的反应,从而优化营销策略;</a:t>
            </a:r>
          </a:p>
          <a:p>
            <a:r>
              <a:t>3. 脑机接口技术还可以在教育和培训领域发挥作用,通过直接向大脑传输信息,提高学习效率。</a:t>
            </a:r>
          </a:p>
        </p:txBody>
      </p:sp>
      <p:sp>
        <p:nvSpPr>
          <p:cNvPr id="5" name="Text Placeholder 4"/>
          <p:cNvSpPr>
            <a:spLocks noGrp="1"/>
          </p:cNvSpPr>
          <p:nvPr>
            <p:ph type="body" idx="3"/>
          </p:nvPr>
        </p:nvSpPr>
        <p:spPr/>
        <p:txBody>
          <a:bodyPr/>
          <a:lstStyle/>
          <a:p>
            <a:r>
              <a:t>脑机接口技术的未来展望</a:t>
            </a:r>
          </a:p>
        </p:txBody>
      </p:sp>
      <p:sp>
        <p:nvSpPr>
          <p:cNvPr id="6" name="Content Placeholder 5"/>
          <p:cNvSpPr>
            <a:spLocks noGrp="1"/>
          </p:cNvSpPr>
          <p:nvPr>
            <p:ph sz="half" idx="4"/>
          </p:nvPr>
        </p:nvSpPr>
        <p:spPr/>
        <p:txBody>
          <a:bodyPr/>
          <a:lstStyle/>
          <a:p>
            <a:r>
              <a:t>1. 脑机接口技术有望在未来得到进一步发展和完善,成为更加实用和可靠的技术;</a:t>
            </a:r>
          </a:p>
          <a:p>
            <a:r>
              <a:t>2. 随着脑机接口技术在医疗、娱乐、教育等领域的广泛应用,该技术有望成为改变人类生活方式和思维方式的重要工具;</a:t>
            </a:r>
          </a:p>
          <a:p>
            <a:r>
              <a:t>3. 脑机接口技术将继续作为研究热点,吸引越来越多的研究人员和工程师进行探索和创新。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脑机接口娱乐设备种类丰富。</a:t>
            </a:r>
          </a:p>
        </p:txBody>
      </p:sp>
      <p:sp>
        <p:nvSpPr>
          <p:cNvPr id="3" name="Subtitle 2"/>
          <p:cNvSpPr>
            <a:spLocks noGrp="1"/>
          </p:cNvSpPr>
          <p:nvPr>
            <p:ph type="subTitle" idx="1"/>
          </p:nvPr>
        </p:nvSpPr>
        <p:spPr/>
        <p:txBody>
          <a:bodyPr/>
          <a:lstStyle/>
          <a:p>
            <a:r>
              <a:t>脑机接口娱乐设备发展趋势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脑机接口娱乐设备种类丰富。</a:t>
            </a:r>
          </a:p>
        </p:txBody>
      </p:sp>
      <p:sp>
        <p:nvSpPr>
          <p:cNvPr id="3" name="Text Placeholder 2"/>
          <p:cNvSpPr>
            <a:spLocks noGrp="1"/>
          </p:cNvSpPr>
          <p:nvPr>
            <p:ph type="body" idx="1"/>
          </p:nvPr>
        </p:nvSpPr>
        <p:spPr/>
        <p:txBody>
          <a:bodyPr/>
          <a:lstStyle/>
          <a:p>
            <a:r>
              <a:t>脑控游戏</a:t>
            </a:r>
          </a:p>
        </p:txBody>
      </p:sp>
      <p:sp>
        <p:nvSpPr>
          <p:cNvPr id="4" name="Content Placeholder 3"/>
          <p:cNvSpPr>
            <a:spLocks noGrp="1"/>
          </p:cNvSpPr>
          <p:nvPr>
            <p:ph sz="half" idx="2"/>
          </p:nvPr>
        </p:nvSpPr>
        <p:spPr/>
        <p:txBody>
          <a:bodyPr/>
          <a:lstStyle/>
          <a:p>
            <a:r>
              <a:t>1. 利用脑电波信号控制游戏中的角色或物体，实现身临其境的交互体验。</a:t>
            </a:r>
          </a:p>
          <a:p>
            <a:r>
              <a:t>2. 脑控游戏可用于各种类型的游戏，如动作游戏、益智游戏、射击游戏等。</a:t>
            </a:r>
          </a:p>
          <a:p>
            <a:r>
              <a:t>3. 脑控游戏可以通过头戴式脑电波检测设备或植入式脑电波检测设备来实现。</a:t>
            </a:r>
          </a:p>
        </p:txBody>
      </p:sp>
      <p:sp>
        <p:nvSpPr>
          <p:cNvPr id="5" name="Text Placeholder 4"/>
          <p:cNvSpPr>
            <a:spLocks noGrp="1"/>
          </p:cNvSpPr>
          <p:nvPr>
            <p:ph type="body" idx="3"/>
          </p:nvPr>
        </p:nvSpPr>
        <p:spPr/>
        <p:txBody>
          <a:bodyPr/>
          <a:lstStyle/>
          <a:p>
            <a:r>
              <a:t>脑机接口虚拟现实</a:t>
            </a:r>
          </a:p>
        </p:txBody>
      </p:sp>
      <p:sp>
        <p:nvSpPr>
          <p:cNvPr id="6" name="Content Placeholder 5"/>
          <p:cNvSpPr>
            <a:spLocks noGrp="1"/>
          </p:cNvSpPr>
          <p:nvPr>
            <p:ph sz="half" idx="4"/>
          </p:nvPr>
        </p:nvSpPr>
        <p:spPr/>
        <p:txBody>
          <a:bodyPr/>
          <a:lstStyle/>
          <a:p>
            <a:r>
              <a:t>1. 将脑机接口技术与虚拟现实技术相结合，创造出更加逼真的虚拟现实体验。</a:t>
            </a:r>
          </a:p>
          <a:p>
            <a:r>
              <a:t>2. 脑机接口虚拟现实设备可用于游戏、教育、医疗等多个领域。</a:t>
            </a:r>
          </a:p>
          <a:p>
            <a:r>
              <a:t>3. 脑机接口虚拟现实设备可以通过头戴式脑电波检测设备或植入式脑电波检测设备来实现。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脑机接口娱乐设备种类丰富。</a:t>
            </a:r>
          </a:p>
        </p:txBody>
      </p:sp>
      <p:sp>
        <p:nvSpPr>
          <p:cNvPr id="3" name="Text Placeholder 2"/>
          <p:cNvSpPr>
            <a:spLocks noGrp="1"/>
          </p:cNvSpPr>
          <p:nvPr>
            <p:ph type="body" idx="1"/>
          </p:nvPr>
        </p:nvSpPr>
        <p:spPr/>
        <p:txBody>
          <a:bodyPr/>
          <a:lstStyle/>
          <a:p>
            <a:r>
              <a:t>脑机接口增强现实</a:t>
            </a:r>
          </a:p>
        </p:txBody>
      </p:sp>
      <p:sp>
        <p:nvSpPr>
          <p:cNvPr id="4" name="Content Placeholder 3"/>
          <p:cNvSpPr>
            <a:spLocks noGrp="1"/>
          </p:cNvSpPr>
          <p:nvPr>
            <p:ph sz="half" idx="2"/>
          </p:nvPr>
        </p:nvSpPr>
        <p:spPr/>
        <p:txBody>
          <a:bodyPr/>
          <a:lstStyle/>
          <a:p>
            <a:r>
              <a:t>1. 将脑机接口技术与增强现实技术相结合，创造出更加直观的增强现实体验。</a:t>
            </a:r>
          </a:p>
          <a:p>
            <a:r>
              <a:t>2. 脑机接口增强现实设备可用于游戏、教育、医疗等多个领域。</a:t>
            </a:r>
          </a:p>
          <a:p>
            <a:r>
              <a:t>3. 脑机接口增强现实设备可以通过头戴式脑电波检测设备或植入式脑电波检测设备来实现。</a:t>
            </a:r>
          </a:p>
        </p:txBody>
      </p:sp>
      <p:sp>
        <p:nvSpPr>
          <p:cNvPr id="5" name="Text Placeholder 4"/>
          <p:cNvSpPr>
            <a:spLocks noGrp="1"/>
          </p:cNvSpPr>
          <p:nvPr>
            <p:ph type="body" idx="3"/>
          </p:nvPr>
        </p:nvSpPr>
        <p:spPr/>
        <p:txBody>
          <a:bodyPr/>
          <a:lstStyle/>
          <a:p>
            <a:r>
              <a:t>脑机接口音乐</a:t>
            </a:r>
          </a:p>
        </p:txBody>
      </p:sp>
      <p:sp>
        <p:nvSpPr>
          <p:cNvPr id="6" name="Content Placeholder 5"/>
          <p:cNvSpPr>
            <a:spLocks noGrp="1"/>
          </p:cNvSpPr>
          <p:nvPr>
            <p:ph sz="half" idx="4"/>
          </p:nvPr>
        </p:nvSpPr>
        <p:spPr/>
        <p:txBody>
          <a:bodyPr/>
          <a:lstStyle/>
          <a:p>
            <a:r>
              <a:t>1. 通过脑电波信号控制音乐的播放、音量、节奏等，创造出更加个性化的音乐体验。</a:t>
            </a:r>
          </a:p>
          <a:p>
            <a:r>
              <a:t>2. 脑机接口音乐设备可用于音乐创作、音乐表演、音乐治疗等多个领域。</a:t>
            </a:r>
          </a:p>
          <a:p>
            <a:r>
              <a:t>3. 脑机接口音乐设备可以通过头戴式脑电波检测设备或植入式脑电波检测设备来实现。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脑机接口娱乐设备种类丰富。</a:t>
            </a:r>
          </a:p>
        </p:txBody>
      </p:sp>
      <p:sp>
        <p:nvSpPr>
          <p:cNvPr id="3" name="Text Placeholder 2"/>
          <p:cNvSpPr>
            <a:spLocks noGrp="1"/>
          </p:cNvSpPr>
          <p:nvPr>
            <p:ph type="body" idx="1"/>
          </p:nvPr>
        </p:nvSpPr>
        <p:spPr/>
        <p:txBody>
          <a:bodyPr/>
          <a:lstStyle/>
          <a:p>
            <a:r>
              <a:t>脑机接口艺术</a:t>
            </a:r>
          </a:p>
        </p:txBody>
      </p:sp>
      <p:sp>
        <p:nvSpPr>
          <p:cNvPr id="4" name="Content Placeholder 3"/>
          <p:cNvSpPr>
            <a:spLocks noGrp="1"/>
          </p:cNvSpPr>
          <p:nvPr>
            <p:ph sz="half" idx="2"/>
          </p:nvPr>
        </p:nvSpPr>
        <p:spPr/>
        <p:txBody>
          <a:bodyPr/>
          <a:lstStyle/>
          <a:p>
            <a:r>
              <a:t>1. 利用脑电波信号控制艺术创作，创造出更加具有个人特色的艺术作品。</a:t>
            </a:r>
          </a:p>
          <a:p>
            <a:r>
              <a:t>2. 脑机接口艺术设备可用于绘画、书法、雕塑等多个艺术领域。</a:t>
            </a:r>
          </a:p>
          <a:p>
            <a:r>
              <a:t>3. 脑机接口艺术设备可以通过头戴式脑电波检测设备或植入式脑电波检测设备来实现。</a:t>
            </a:r>
          </a:p>
        </p:txBody>
      </p:sp>
      <p:sp>
        <p:nvSpPr>
          <p:cNvPr id="5" name="Text Placeholder 4"/>
          <p:cNvSpPr>
            <a:spLocks noGrp="1"/>
          </p:cNvSpPr>
          <p:nvPr>
            <p:ph type="body" idx="3"/>
          </p:nvPr>
        </p:nvSpPr>
        <p:spPr/>
        <p:txBody>
          <a:bodyPr/>
          <a:lstStyle/>
          <a:p>
            <a:r>
              <a:t>脑机接口教育</a:t>
            </a:r>
          </a:p>
        </p:txBody>
      </p:sp>
      <p:sp>
        <p:nvSpPr>
          <p:cNvPr id="6" name="Content Placeholder 5"/>
          <p:cNvSpPr>
            <a:spLocks noGrp="1"/>
          </p:cNvSpPr>
          <p:nvPr>
            <p:ph sz="half" idx="4"/>
          </p:nvPr>
        </p:nvSpPr>
        <p:spPr/>
        <p:txBody>
          <a:bodyPr/>
          <a:lstStyle/>
          <a:p>
            <a:r>
              <a:t>1. 利用脑机接口技术增强学习效果，提高学习效率。</a:t>
            </a:r>
          </a:p>
          <a:p>
            <a:r>
              <a:t>2. 脑机接口教育设备可用于语言学习、数学学习、科学学习等多个学科领域。</a:t>
            </a:r>
          </a:p>
          <a:p>
            <a:r>
              <a:t>3. 脑机接口教育设备可以通过头戴式脑电波检测设备或植入式脑电波检测设备来实现。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脑机接口游戏交互方式革新。</a:t>
            </a:r>
          </a:p>
        </p:txBody>
      </p:sp>
      <p:sp>
        <p:nvSpPr>
          <p:cNvPr id="3" name="Subtitle 2"/>
          <p:cNvSpPr>
            <a:spLocks noGrp="1"/>
          </p:cNvSpPr>
          <p:nvPr>
            <p:ph type="subTitle" idx="1"/>
          </p:nvPr>
        </p:nvSpPr>
        <p:spPr/>
        <p:txBody>
          <a:bodyPr/>
          <a:lstStyle/>
          <a:p>
            <a:r>
              <a:t>脑机接口娱乐设备发展趋势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脑机接口游戏交互方式革新。</a:t>
            </a:r>
          </a:p>
        </p:txBody>
      </p:sp>
      <p:sp>
        <p:nvSpPr>
          <p:cNvPr id="3" name="Text Placeholder 2"/>
          <p:cNvSpPr>
            <a:spLocks noGrp="1"/>
          </p:cNvSpPr>
          <p:nvPr>
            <p:ph type="body" idx="1"/>
          </p:nvPr>
        </p:nvSpPr>
        <p:spPr/>
        <p:txBody>
          <a:bodyPr/>
          <a:lstStyle/>
          <a:p>
            <a:r>
              <a:t>脑控游戏的新时代：</a:t>
            </a:r>
          </a:p>
        </p:txBody>
      </p:sp>
      <p:sp>
        <p:nvSpPr>
          <p:cNvPr id="4" name="Content Placeholder 3"/>
          <p:cNvSpPr>
            <a:spLocks noGrp="1"/>
          </p:cNvSpPr>
          <p:nvPr>
            <p:ph sz="half" idx="2"/>
          </p:nvPr>
        </p:nvSpPr>
        <p:spPr/>
        <p:txBody>
          <a:bodyPr/>
          <a:lstStyle/>
          <a:p>
            <a:r>
              <a:t>1. 脑机接口技术使玩家能够通过思想直接控制游戏角色，从而提供更加沉浸式和互动的游戏体验。</a:t>
            </a:r>
          </a:p>
          <a:p>
            <a:r>
              <a:t>2. 脑机接口游戏可以跟踪玩家的大脑活动，并根据玩家的情绪和状态调整游戏难度和内容，从而提升游戏体验。</a:t>
            </a:r>
          </a:p>
          <a:p>
            <a:r>
              <a:t>3. 脑机接口游戏可以使玩家通过思想控制游戏角色的移动、攻击和技能释放，使玩家能够更加直观地控制游戏角色。</a:t>
            </a:r>
          </a:p>
        </p:txBody>
      </p:sp>
      <p:sp>
        <p:nvSpPr>
          <p:cNvPr id="5" name="Text Placeholder 4"/>
          <p:cNvSpPr>
            <a:spLocks noGrp="1"/>
          </p:cNvSpPr>
          <p:nvPr>
            <p:ph type="body" idx="3"/>
          </p:nvPr>
        </p:nvSpPr>
        <p:spPr/>
        <p:txBody>
          <a:bodyPr/>
          <a:lstStyle/>
          <a:p>
            <a:r>
              <a:t>脑机接口游戏的新玩法：</a:t>
            </a:r>
          </a:p>
        </p:txBody>
      </p:sp>
      <p:sp>
        <p:nvSpPr>
          <p:cNvPr id="6" name="Content Placeholder 5"/>
          <p:cNvSpPr>
            <a:spLocks noGrp="1"/>
          </p:cNvSpPr>
          <p:nvPr>
            <p:ph sz="half" idx="4"/>
          </p:nvPr>
        </p:nvSpPr>
        <p:spPr/>
        <p:txBody>
          <a:bodyPr/>
          <a:lstStyle/>
          <a:p>
            <a:r>
              <a:t>1. 脑机接口游戏可以实现多人协作，玩家可以通过思想直接控制其他玩家的游戏角色，从而创造出全新的游戏玩法和体验。</a:t>
            </a:r>
          </a:p>
          <a:p>
            <a:r>
              <a:t>2. 脑机接口游戏可以实现虚拟现实和增强现实的结合，使玩家能够在虚拟世界中与其他玩家进行互动，从而创造出更加逼真的游戏体验。</a:t>
            </a:r>
          </a:p>
          <a:p>
            <a:r>
              <a:t>3. 脑机接口游戏可以实现与其他设备的连接，如智能手机、智能手表和健身追踪器，从而使玩家能够在游戏中追踪自己的身体健康状况，并根据自己的身体状况调整游戏内容。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脑机接口游戏交互方式革新。</a:t>
            </a:r>
          </a:p>
        </p:txBody>
      </p:sp>
      <p:sp>
        <p:nvSpPr>
          <p:cNvPr id="3" name="Text Placeholder 2"/>
          <p:cNvSpPr>
            <a:spLocks noGrp="1"/>
          </p:cNvSpPr>
          <p:nvPr>
            <p:ph type="body" idx="1"/>
          </p:nvPr>
        </p:nvSpPr>
        <p:spPr/>
        <p:txBody>
          <a:bodyPr/>
          <a:lstStyle/>
          <a:p>
            <a:r>
              <a:t>脑机接口游戏的新技术：</a:t>
            </a:r>
          </a:p>
        </p:txBody>
      </p:sp>
      <p:sp>
        <p:nvSpPr>
          <p:cNvPr id="4" name="Content Placeholder 3"/>
          <p:cNvSpPr>
            <a:spLocks noGrp="1"/>
          </p:cNvSpPr>
          <p:nvPr>
            <p:ph sz="half" idx="2"/>
          </p:nvPr>
        </p:nvSpPr>
        <p:spPr/>
        <p:txBody>
          <a:bodyPr/>
          <a:lstStyle/>
          <a:p>
            <a:r>
              <a:t>1. 脑机接口技术正在不断发展，新的传感器和算法正在不断涌现，这将使脑机接口游戏更加准确和灵敏。</a:t>
            </a:r>
          </a:p>
          <a:p>
            <a:r>
              <a:t>2. 脑机接口游戏正在与其他技术领域结合，如人工智能和机器学习，这将使脑机接口游戏更加智能和个性化。</a:t>
            </a:r>
          </a:p>
          <a:p>
            <a:r>
              <a:t>3. 脑机接口游戏正在变得更加便携和易用，这将使脑机接口游戏更加普及，并使更多人能够体验到脑机接口游戏的乐趣。</a:t>
            </a:r>
          </a:p>
        </p:txBody>
      </p:sp>
      <p:sp>
        <p:nvSpPr>
          <p:cNvPr id="5" name="Text Placeholder 4"/>
          <p:cNvSpPr>
            <a:spLocks noGrp="1"/>
          </p:cNvSpPr>
          <p:nvPr>
            <p:ph type="body" idx="3"/>
          </p:nvPr>
        </p:nvSpPr>
        <p:spPr/>
        <p:txBody>
          <a:bodyPr/>
          <a:lstStyle/>
          <a:p>
            <a:r>
              <a:t>脑机接口游戏的新市场：</a:t>
            </a:r>
          </a:p>
        </p:txBody>
      </p:sp>
      <p:sp>
        <p:nvSpPr>
          <p:cNvPr id="6" name="Content Placeholder 5"/>
          <p:cNvSpPr>
            <a:spLocks noGrp="1"/>
          </p:cNvSpPr>
          <p:nvPr>
            <p:ph sz="half" idx="4"/>
          </p:nvPr>
        </p:nvSpPr>
        <p:spPr/>
        <p:txBody>
          <a:bodyPr/>
          <a:lstStyle/>
          <a:p>
            <a:r>
              <a:t>1. 脑机接口游戏市场正在迅速增长，预计到2025年将达到数十亿美元的规模。</a:t>
            </a:r>
          </a:p>
          <a:p>
            <a:r>
              <a:t>2. 脑机接口游戏正在吸引越来越多的游戏开发商和发行商的关注，这将使脑机接口游戏市场更加竞争激烈。</a:t>
            </a:r>
          </a:p>
          <a:p>
            <a:r>
              <a:t>3. 脑机接口游戏正在走向全球化，越来越多的国家和地区开始发展自己的脑机接口游戏市场。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https://d.book118.com/608040042113006047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脑机接口娱乐设备日益普及。</vt:lpstr>
      <vt:lpstr> 脑机接口娱乐设备日益普及。</vt:lpstr>
      <vt:lpstr> 无创脑机接口技术快速发展。</vt:lpstr>
      <vt:lpstr> 无创脑机接口技术快速发展。</vt:lpstr>
      <vt:lpstr> 无创脑机接口技术快速发展。</vt:lpstr>
      <vt:lpstr> 无创脑机接口技术快速发展。</vt:lpstr>
      <vt:lpstr> 脑机接口娱乐设备种类丰富。</vt:lpstr>
      <vt:lpstr> 脑机接口娱乐设备种类丰富。</vt:lpstr>
      <vt:lpstr> 脑机接口娱乐设备种类丰富。</vt:lpstr>
      <vt:lpstr> 脑机接口娱乐设备种类丰富。</vt:lpstr>
      <vt:lpstr> 脑机接口游戏交互方式革新。</vt:lpstr>
      <vt:lpstr> 脑机接口游戏交互方式革新。</vt:lpstr>
      <vt:lpstr> 脑机接口游戏交互方式革新。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2024-09-29T01:58:38.052</cp:lastPrinted>
  <dcterms:created xsi:type="dcterms:W3CDTF">2024-09-28T17:58:38Z</dcterms:created>
  <dcterms:modified xsi:type="dcterms:W3CDTF">2024-09-28T17:58:40Z</dcterms:modified>
</cp:coreProperties>
</file>