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FF2D5-1C5A-489A-BEEB-87C5711FE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2793F-8744-4A82-9D3C-74C28678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ABADC-6FEF-4333-98F9-359EACC5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8AF41-8E48-4D58-8B5B-D3AB9BF54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95A90-21D4-4130-9312-1B72966C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5594E-637C-4BBC-926A-6E0DBF1F9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C1D0E0-50BC-4476-BF5C-03AAFADE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95205-E913-4E9F-B6C6-030B195F4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B7704-6077-4999-8B8C-65CBD19EE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64FB4-F4B6-4FD9-A8A5-6C0D59D6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3DC2D-98B9-466B-AEAE-F1695108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0077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高风险行业中的风险管理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高风险行业面临的主要风险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风险管理工具与技术应用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案例分析：某高风险行业企业风险管理实践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本文旨在探讨高风险行业中的风险管理策略，以减少潜在损失并增强企业韧性。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随着全球化和技术进步，高风险行业面临日益复杂的挑战，包括市场波动、技术变革、法规变动等。因此，有效的风险管理对于企业的长期成功至关重要。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82" b="189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高风险行业通常指那些由于市场、技术、法规等因素导致潜在损失较大的行业，如金融、能源、医疗等。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在高风险行业中，企业面临的主要挑战包括预测和评估风险、制定和执行风险管理策略、监控和调整风险管理计划等。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高风险行业概述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850" r="48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风险通常指潜在损失的可能性，包括对未来结果的不确定性以及负面影响的可能性。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根据性质和影响，风险可分为战略风险、操作风险、市场风险、信用风险、法律风险等。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风险管理过程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识别潜在的风险因素，包括内部和外部因素，以及对目标实现可能产生负面影响的事件。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制定并执行风险应对策略，包括风险规避、降低、转移和接受等。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对识别出的风险进行量化和定性评估，确定风险的大小、发生概率和潜在影响。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持续监控风险状态，定期报告风险管理情况，确保风险管理计划的有效实施。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包括头脑风暴、德尔菲法、SWOT分析、故障树分析等，用于系统地识别潜在风险。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定性和定量评估方法，如概率-影响矩阵、敏感性分析、蒙特卡罗模拟等，用于对风险进行准确评估。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采用专业的风险管理软件或工具，如风险矩阵、风险热图等，提高风险识别与评估的效率和准确性。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风险识别与评估工具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高风险行业面临的主要风险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消费者需求、投资者预期等市场因素的变化，可能导致产品或服务的需求减少。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由于市场供求关系、宏观经济因素、政策变化等原因导致的商品价格、利率、汇率等波动。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来自同行业竞争对手、替代品、新进入者等方面的竞争，可能导致市场份额减少、利润下降。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违约风险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交易对手方因各种原因无法履行合约义务，造成经济损失。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评级下调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信用评级机构对企业或债券的信用等级进行下调，影响市场信心和融资成本。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信贷紧缩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银行或其他金融机构在特定时期收紧信贷政策，导致企业融资难度增加。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由于设备老化、技术缺陷或人为操作失误等原因导致的生产或运营中断。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企业内部管理不善，如财务舞弊、员工欺诈等行为导致的损失。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内部管理失控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供应商出现问题，如破产、生产事故等，导致原材料供应中断或成本上升。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国家法律法规、政策或监管要求的变化，可能导致企业面临新的合规挑战。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企业未能遵守相关法律法规或监管要求，可能面临罚款、诉讼等法律后果。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合规漏洞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企业在与其他企业或个人签订合同时，因合同条款不清、履行争议等原因引发的法律纠纷。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法律与合规风险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建立完善的风险评估机制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对潜在风险进行定期评估，识别可能对业务产生重大影响的风险因素。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制定详细的风险管理计划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针对已识别的风险，制定具体的管理计划和措施，明确责任人、时间表和预期结果。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强化员工培训和教育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提高员工对风险的认识和防范意识，培训他们掌握必要的风险管理技能。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https://d.book118.com/608040077107006036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2024-09-16T02:52:18.535</cp:lastPrinted>
  <dcterms:created xsi:type="dcterms:W3CDTF">2024-09-15T18:52:18Z</dcterms:created>
  <dcterms:modified xsi:type="dcterms:W3CDTF">2024-09-15T18:52:20Z</dcterms:modified>
</cp:coreProperties>
</file>