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EC40E-4BC1-42AA-B62A-0EFFD6D6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C7E8D-17F2-4E78-97B3-5ADE47F62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89F82-F27A-4D30-A6B4-12CE15CEC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86692-FF70-45E7-822D-84E56AF1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7C712-6578-4072-A179-D45A99F62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BDBDD-6270-46FB-8691-8A78EC4F6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4469C-658E-49A7-9029-F3253DD7D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ED5B8-C510-4470-886C-B18B5153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40772-BFA2-4C3E-908F-80E050168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A68FB-96FB-4E73-B202-91A11117B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C3F87-E346-4DCD-BD4F-8B35021DF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1057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学习经验总结坚持与毅力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坚持的力量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毅力的培养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通过总结自身学习经验，与他人分享学习方法和技巧，帮助他人提升学习效率。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强调坚持与毅力的重要性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阐述在学习过程中坚持与毅力对取得成功的关键作用，鼓励读者培养持之以恒的学习态度。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分享学习经验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通过总结学习经验，可以发现自身在学习过程中的不足之处，进而改进学习方法，提高学习效率。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当学习者意识到自己的进步和成就时，会增强自信心，从而更加积极地面对学习挑战。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培养自主学习能力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学习经验的总结有助于学习者形成自主学习的习惯，逐渐减少对外部指导的依赖，提升自主学习能力。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学习经验的重要性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坚持的力量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学习新知识可以让我们接触到不同的思想、文化和经历，有助于拓展视野，增强自己的认知和理解能力。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随着知识和技能的不断积累，我们会更加自信，更有底气去面对生活中的各种问题和挑战。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提升技能水平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通过持续学习，可以不断积累知识和经验，提高自己在某一领域的技能水平，从而更好地应对各种挑战。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持续学习的益处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寻求帮助和支持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当遇到学习难题时，不要害羞或放弃，可以向老师、同学或专业人士寻求帮助和支持，共同解决问题。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保持积极乐观的心态，相信自己能够克服学习中的困难，从而更好地应对挑战。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设定清晰的学习目标，制定合理的学习计划，将学习任务分解成小目标，有助于保持学习的动力和持续性。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克服学习中的困难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设定明确的学习目标，并制定相应的学习计划，有助于培养自律和良好的学习习惯。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为自己营造一个安静、舒适、有良好学习氛围的环境，有助于集中注意力，提高学习效率。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营造适宜的学习环境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当自己达到某个学习目标时，可以适当奖励自己，以激励自己继续努力，形成良好的学习习惯。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奖励自己的进步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培养自律和习惯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毅力的培养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首先，要明确自己想要实现的长期目标，这有助于激发内在动力，保持持久的毅力。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确定长期目标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将长期目标分解为可实现的短期目标，每完成一个短期目标，都会带来成就感，从而增强坚持下去的信心。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制定短期目标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通过想象或写下自己实现目标后的美好景象，激发对成功的渴望，有助于保持毅力和决心。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描绘愿景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为实现目标，制定一份详细的行动计划，包括每天、每周或每月需要完成的任务和活动。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为每项任务设定具体的时间表，确保按计划进行。同时，要合理安排休息和娱乐时间，避免过度劳累。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根据实际情况灵活调整计划，确保计划与实际需求相符合，以保持持续的动力和毅力。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https://d.book118.com/608041057065006044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2024-09-24T15:26:30.268</cp:lastPrinted>
  <dcterms:created xsi:type="dcterms:W3CDTF">2024-09-24T07:26:30Z</dcterms:created>
  <dcterms:modified xsi:type="dcterms:W3CDTF">2024-09-24T07:26:32Z</dcterms:modified>
</cp:coreProperties>
</file>