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34D5F-68DF-4D86-B9FF-DB517BF81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32E5-888A-4E0C-B4BA-27271998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872D0-4953-4D38-A959-953A31580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608F4-A279-4BDB-8330-E44BF88C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86F70-B9CB-4689-9BE5-03DE3A45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FFE47-ED4A-4173-B1E4-AB24FDBA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39260-2BA5-446E-AF3F-A9610D520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C7D3F-09A6-42E4-9A48-1B5E7B74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14017-562F-491B-A6A8-62A3A0CE7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00D23-7E8E-413B-AFA3-06C1A5CB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A21A4-1556-436C-A995-B39EC6AC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111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《国际工程材料采购》ppt课件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国际工程材料采购概述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采购合同与风险管理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国际工程材料采购案例分析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国际工程材料采购概述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国际工程材料采购是指在国际工程项目中，负责材料采购的单位或个人根据工程需求，在国际市场上寻找、选择、购买、运输、储存和管理所需材料的过程。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国际工程材料采购具有采购范围广泛、采购周期长、涉及法律法规多、风险大等特点。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33" r="236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材料是工程建设的物质基础，及时、准确地采购到所需的材料，是保障工程进度的重要前提。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保障工程进度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通过合理的采购方式、价格谈判等手段，可以有效降低工程成本，提高项目的经济效益。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控制工程成本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采购到合格的原材料和设备，是保证工程质量的关键环节。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国际工程材料采购涉及的风险多种多样，如供应商违约、运输延误等，有效的采购管理有助于降低风险。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根据调查结果，评估和选择符合要求的供应商。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明确工程项目的需求，分析所需材料的种类、规格、数量等。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调查国际市场上的供应商、产品价格、质量等情况，了解市场行情。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根据合同约定，向供应商下达采购订单。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订单下达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组织货物的运输和物流，确保货物按时、安全到达目的地。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运输与物流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33" r="1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对到达的货物进行数量和质量的验收，确保符合采购要求。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到货验收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对验收合格的货物进行库存管理，确保材料储存安全、合理。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材料市场分析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具有高强度、耐腐蚀、导电导热性好等特性，广泛应用于建筑、机械、电子等领域。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如塑料、玻璃、陶瓷等，具有轻质、绝缘、美观等特性，在日常生活和工业生产中广泛应用。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由两种或多种材料组成，具有各组成材料的优点，如强度高、耐腐蚀、轻质等，在航空、化工等领域应用广泛。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材料市场供求关系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季节性供求变化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某些材料的市场需求受季节性影响，如冬季供暖时对能源的需求增加，导致能源价格上涨。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地域性供求变化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不同地区的材料供求状况可能存在差异，如某些地区矿产资源丰富，当地相关材料价格较低。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国际政治形势的变化可能导致某些材料出口受阻或价格上涨。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自然灾害可能导致材料生产受损，供应减少，价格上涨。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原材料、人工成本等生产因素的变化也会影响材料价格。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材料价格波动与影响因素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材料质量标准是衡量材料性能的依据，不同国家和地区可能存在不同的质量标准和认证体系。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国际标准化组织（ISO）制定了一系列材料质量标准和认证体系，如ISO 9001质量管理体系认证等。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了解和遵守相关质量标准和认证体系，有助于确保采购的材料质量可靠，满足工程要求。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086" r="1908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材料质量标准与认证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33" r="220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根据材料类型、采购规模、地理位置等因素，将供应商分为不同的类别，如战略供应商、重要供应商、普通供应商等。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不同类别的供应商在合作意愿、供货能力、质量保障等方面存在差异，需根据实际情况进行评估。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各类供应商特点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评估供应商的材料质量、生产工艺、质量管理体系等方面的能力。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比较不同供应商的报价，选择性价比较高的供应商。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价格比较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评估供应商的生产能力、供货周期、仓储物流等方面的能力。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供货能力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了解供应商的商业信誉、售后服务、技术支持等方面的表现。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信誉与服务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https://d.book118.com/608041111120006034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2024-09-13T07:25:46.235</cp:lastPrinted>
  <dcterms:created xsi:type="dcterms:W3CDTF">2024-09-12T23:25:46Z</dcterms:created>
  <dcterms:modified xsi:type="dcterms:W3CDTF">2024-09-12T23:25:48Z</dcterms:modified>
</cp:coreProperties>
</file>