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BE4FD-99E0-44E2-B00B-6C66B2499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D4895-A278-4AE2-AE1D-0ABC747DE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B5D06-02A7-43CF-8D1F-10127DCDD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96591-95D9-4C8F-AAB4-B91972FB1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93F028-4456-47A2-AFE4-A33A4C005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27EC0-6B58-46B8-AA2D-15C815F45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B0592E-B69C-4250-AF14-6044904F4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565AF-AB05-467A-8385-8F6565D54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9B3EC-B916-46F7-AA9E-6ED174E4A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2F059-3237-463E-9FAA-1045F51D3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18363-2AB4-452B-A9F6-84C4B4A06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420610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神经内科降低住院病人跌倒发生率品管圈护理课件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护理对策与实施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效果确认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降低住院病人跌倒发生率是保障患者安全的重要措施，有助于减少医疗纠纷和不良事件。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通过品管圈活动，提高护理人员对跌倒预防的意识和能力，提升护理服务质量。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品管圈活动有助于促进团队协作，提高护理人员之间的沟通与合作。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主题选定理由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70" r="330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57" r="34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神经内科住院病人跌倒发生率较高，给患者带来额外的痛苦和经济负担。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跌倒发生情况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通过调查和分析，找出导致跌倒的主要原因，如地面湿滑、患者自身因素、护理人员不足等。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现状把握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降低神经内科住院病人跌倒发生率至5%以下。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制定并实施有效的跌倒预防措施，加强护理人员培训和团队协作，提高患者及家属的跌倒预防意识。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高龄病人由于身体机能下降，容易发生跌倒。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333" b="8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病人年龄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神经系统疾病可能导致平衡能力下降，增加跌倒风险。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疾病状态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如痴呆、意识障碍等，影响判断力和自我保护能力。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人员配备不足，无法全面照顾病人。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24" b="42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护理人员缺乏预防跌倒的专业培训。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83" r="1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对预防病人跌倒的重视程度不够。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68" b="275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病房布局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病房设计不合理，如地面湿滑、障碍物多等。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照明不足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病房内照明不足，影响视线和判断。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如床边护栏、扶手等防护设备不完善或使用不当。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https://d.book118.com/608042061061006025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2024-09-02T03:05:37.361</cp:lastPrinted>
  <dcterms:created xsi:type="dcterms:W3CDTF">2024-09-01T19:05:37Z</dcterms:created>
  <dcterms:modified xsi:type="dcterms:W3CDTF">2024-09-01T19:05:39Z</dcterms:modified>
</cp:coreProperties>
</file>