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186CA89-0BFD-409F-BE06-ECC5F35C4D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222733-9AFD-4F7C-A387-4A364355E2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9D81028-ECE5-4777-B2A6-5977D051D7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C22F489-57A2-4ADA-8E4A-8319203258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177369D-D4D3-4A1E-8E85-AB1E28F5EC0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7BA3F73-BED7-4084-8996-83C3FA70B0F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0241115-3AD6-4CBC-B259-9D64DD5EDA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91A3B0-8179-4FCD-91AB-61EC53B6CE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013950-45B1-4609-B8C7-593D42AC4A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9DA65F-8762-4FC3-891B-726F785D71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4F17A9-5461-4168-8774-1C08059094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8043115067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光伏电站运维智能决策与优化</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光伏电站运维智能决策概述
 光伏电站运维智能决策依据
 光伏电站运维智能决策流程
 光伏电站运维智能决策方法
 光伏电站运维智能决策关键技术
 光伏电站运维智能决策优化手段 
 光伏电站运维智能决策评价指标
 光伏电站运维智能决策案例分析</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光伏电站运维智能决策概述</a:t>
            </a:r>
          </a:p>
        </p:txBody>
      </p:sp>
      <p:sp>
        <p:nvSpPr>
          <p:cNvPr id="3" name="Subtitle 2"/>
          <p:cNvSpPr>
            <a:spLocks noGrp="1"/>
          </p:cNvSpPr>
          <p:nvPr>
            <p:ph type="subTitle" idx="1"/>
          </p:nvPr>
        </p:nvSpPr>
        <p:spPr/>
        <p:txBody>
          <a:bodyPr/>
          <a:lstStyle/>
          <a:p>
            <a:r>
              <a:t>光伏电站运维智能决策与优化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光伏电站运维智能决策概述</a:t>
            </a:r>
          </a:p>
        </p:txBody>
      </p:sp>
      <p:sp>
        <p:nvSpPr>
          <p:cNvPr id="3" name="Text Placeholder 2"/>
          <p:cNvSpPr>
            <a:spLocks noGrp="1"/>
          </p:cNvSpPr>
          <p:nvPr>
            <p:ph type="body" idx="1"/>
          </p:nvPr>
        </p:nvSpPr>
        <p:spPr/>
        <p:txBody>
          <a:bodyPr/>
          <a:lstStyle/>
          <a:p>
            <a:r>
              <a:t>光伏电站智能决策定义</a:t>
            </a:r>
          </a:p>
        </p:txBody>
      </p:sp>
      <p:sp>
        <p:nvSpPr>
          <p:cNvPr id="4" name="Content Placeholder 3"/>
          <p:cNvSpPr>
            <a:spLocks noGrp="1"/>
          </p:cNvSpPr>
          <p:nvPr>
            <p:ph sz="half" idx="2"/>
          </p:nvPr>
        </p:nvSpPr>
        <p:spPr/>
        <p:txBody>
          <a:bodyPr/>
          <a:lstStyle/>
          <a:p>
            <a:r>
              <a:t>1. 光伏电站智能决策是指利用先进的技术，对光伏电站的运行数据进行分析和预测，从而做出合理的决策，以提高光伏电站的运行效率和经济效益。</a:t>
            </a:r>
          </a:p>
          <a:p>
            <a:r>
              <a:t>2. 光伏电站智能决策系统是一个复杂系统，它包括数据采集系统、数据分析系统、决策系统和执行系统四个部分。</a:t>
            </a:r>
          </a:p>
          <a:p>
            <a:r>
              <a:t>3. 光伏电站智能决策系统可以实现以下功能：故障诊断、性能评估、优化控制、安全管理、运维管理等。</a:t>
            </a:r>
          </a:p>
        </p:txBody>
      </p:sp>
      <p:sp>
        <p:nvSpPr>
          <p:cNvPr id="5" name="Text Placeholder 4"/>
          <p:cNvSpPr>
            <a:spLocks noGrp="1"/>
          </p:cNvSpPr>
          <p:nvPr>
            <p:ph type="body" idx="3"/>
          </p:nvPr>
        </p:nvSpPr>
        <p:spPr/>
        <p:txBody>
          <a:bodyPr/>
          <a:lstStyle/>
          <a:p>
            <a:r>
              <a:t>光伏电站智能决策关键技术</a:t>
            </a:r>
          </a:p>
        </p:txBody>
      </p:sp>
      <p:sp>
        <p:nvSpPr>
          <p:cNvPr id="6" name="Content Placeholder 5"/>
          <p:cNvSpPr>
            <a:spLocks noGrp="1"/>
          </p:cNvSpPr>
          <p:nvPr>
            <p:ph sz="half" idx="4"/>
          </p:nvPr>
        </p:nvSpPr>
        <p:spPr/>
        <p:txBody>
          <a:bodyPr/>
          <a:lstStyle/>
          <a:p>
            <a:r>
              <a:t>1. 大数据分析技术：光伏电站智能决策系统需要处理大量的数据，因此需要使用大数据分析技术来对这些数据进行分析和处理。</a:t>
            </a:r>
          </a:p>
          <a:p>
            <a:r>
              <a:t>2. 人工智能技术：光伏电站智能决策系统需要使用人工智能技术来对光伏电站的运行数据进行分析和预测，从而做出合理的决策。</a:t>
            </a:r>
          </a:p>
          <a:p>
            <a:r>
              <a:t>3. 物联网技术：光伏电站智能决策系统需要使用物联网技术来采集光伏电站的运行数据，并将其传输到云端进行分析。</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光伏电站运维智能决策概述</a:t>
            </a:r>
          </a:p>
        </p:txBody>
      </p:sp>
      <p:sp>
        <p:nvSpPr>
          <p:cNvPr id="3" name="Text Placeholder 2"/>
          <p:cNvSpPr>
            <a:spLocks noGrp="1"/>
          </p:cNvSpPr>
          <p:nvPr>
            <p:ph type="body" idx="1"/>
          </p:nvPr>
        </p:nvSpPr>
        <p:spPr/>
        <p:txBody>
          <a:bodyPr/>
          <a:lstStyle/>
          <a:p>
            <a:r>
              <a:t>光伏电站智能决策应用案例</a:t>
            </a:r>
          </a:p>
        </p:txBody>
      </p:sp>
      <p:sp>
        <p:nvSpPr>
          <p:cNvPr id="4" name="Content Placeholder 3"/>
          <p:cNvSpPr>
            <a:spLocks noGrp="1"/>
          </p:cNvSpPr>
          <p:nvPr>
            <p:ph sz="half" idx="2"/>
          </p:nvPr>
        </p:nvSpPr>
        <p:spPr/>
        <p:txBody>
          <a:bodyPr/>
          <a:lstStyle/>
          <a:p>
            <a:r>
              <a:t>1. 光伏电站故障诊断：光伏电站智能决策系统可以实现光伏电站故障的诊断，并及时向运维人员发出警报。</a:t>
            </a:r>
          </a:p>
          <a:p>
            <a:r>
              <a:t>2. 光伏电站性能评估：光伏电站智能决策系统可以对光伏电站的性能进行评估，并及时发现光伏电站的性能下降问题。</a:t>
            </a:r>
          </a:p>
          <a:p>
            <a:r>
              <a:t>3. 光伏电站优化控制：光伏电站智能决策系统可以实现光伏电站的优化控制，并提高光伏电站的发电效率。</a:t>
            </a:r>
          </a:p>
        </p:txBody>
      </p:sp>
      <p:sp>
        <p:nvSpPr>
          <p:cNvPr id="5" name="Text Placeholder 4"/>
          <p:cNvSpPr>
            <a:spLocks noGrp="1"/>
          </p:cNvSpPr>
          <p:nvPr>
            <p:ph type="body" idx="3"/>
          </p:nvPr>
        </p:nvSpPr>
        <p:spPr/>
        <p:txBody>
          <a:bodyPr/>
          <a:lstStyle/>
          <a:p>
            <a:r>
              <a:t>光伏电站智能决策发展趋势</a:t>
            </a:r>
          </a:p>
        </p:txBody>
      </p:sp>
      <p:sp>
        <p:nvSpPr>
          <p:cNvPr id="6" name="Content Placeholder 5"/>
          <p:cNvSpPr>
            <a:spLocks noGrp="1"/>
          </p:cNvSpPr>
          <p:nvPr>
            <p:ph sz="half" idx="4"/>
          </p:nvPr>
        </p:nvSpPr>
        <p:spPr/>
        <p:txBody>
          <a:bodyPr/>
          <a:lstStyle/>
          <a:p>
            <a:r>
              <a:t>1. 光伏电站智能决策系统将更加智能化：随着人工智能技术的不断发展，光伏电站智能决策系统将变得更加智能化，从而能够做出更加合理的决策。</a:t>
            </a:r>
          </a:p>
          <a:p>
            <a:r>
              <a:t>2. 光伏电站智能决策系统将更加集成化：随着物联网技术的不断发展，光伏电站智能决策系统将变得更加集成化，从而能够实现光伏电站的实时监控和管理。</a:t>
            </a:r>
          </a:p>
          <a:p>
            <a:r>
              <a:t>3. 光伏电站智能决策系统将更加标准化：随着光伏电站行业的发展，光伏电站智能决策系统将变得更加标准化，从而能够实现光伏电站的互联互通和共享。</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光伏电站运维智能决策概述</a:t>
            </a:r>
          </a:p>
        </p:txBody>
      </p:sp>
      <p:sp>
        <p:nvSpPr>
          <p:cNvPr id="3" name="Text Placeholder 2"/>
          <p:cNvSpPr>
            <a:spLocks noGrp="1"/>
          </p:cNvSpPr>
          <p:nvPr>
            <p:ph type="body" idx="1"/>
          </p:nvPr>
        </p:nvSpPr>
        <p:spPr/>
        <p:txBody>
          <a:bodyPr/>
          <a:lstStyle/>
          <a:p>
            <a:r>
              <a:t>光伏电站智能决策面临的挑战</a:t>
            </a:r>
          </a:p>
        </p:txBody>
      </p:sp>
      <p:sp>
        <p:nvSpPr>
          <p:cNvPr id="4" name="Content Placeholder 3"/>
          <p:cNvSpPr>
            <a:spLocks noGrp="1"/>
          </p:cNvSpPr>
          <p:nvPr>
            <p:ph sz="half" idx="2"/>
          </p:nvPr>
        </p:nvSpPr>
        <p:spPr/>
        <p:txBody>
          <a:bodyPr/>
          <a:lstStyle/>
          <a:p>
            <a:r>
              <a:t>1. 光伏电站智能决策系统需要解决数据安全问题：光伏电站智能决策系统需要处理大量的数据，因此需要解决数据安全问题。</a:t>
            </a:r>
          </a:p>
          <a:p>
            <a:r>
              <a:t>2. 光伏电站智能决策系统需要解决算法优化问题：光伏电站智能决策系统需要使用优化算法来处理数据，因此需要解决算法优化问题。</a:t>
            </a:r>
          </a:p>
          <a:p>
            <a:r>
              <a:t>3. 光伏电站智能决策系统需要解决系统稳定性问题：光伏电站智能决策系统需要实现光伏电站的实时监控和管理，因此需要解决系统稳定性问题。</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光伏电站运维智能决策依据</a:t>
            </a:r>
          </a:p>
        </p:txBody>
      </p:sp>
      <p:sp>
        <p:nvSpPr>
          <p:cNvPr id="3" name="Subtitle 2"/>
          <p:cNvSpPr>
            <a:spLocks noGrp="1"/>
          </p:cNvSpPr>
          <p:nvPr>
            <p:ph type="subTitle" idx="1"/>
          </p:nvPr>
        </p:nvSpPr>
        <p:spPr/>
        <p:txBody>
          <a:bodyPr/>
          <a:lstStyle/>
          <a:p>
            <a:r>
              <a:t>光伏电站运维智能决策与优化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光伏电站运维智能决策依据</a:t>
            </a:r>
          </a:p>
        </p:txBody>
      </p:sp>
      <p:sp>
        <p:nvSpPr>
          <p:cNvPr id="3" name="Text Placeholder 2"/>
          <p:cNvSpPr>
            <a:spLocks noGrp="1"/>
          </p:cNvSpPr>
          <p:nvPr>
            <p:ph type="body" idx="1"/>
          </p:nvPr>
        </p:nvSpPr>
        <p:spPr/>
        <p:txBody>
          <a:bodyPr/>
          <a:lstStyle/>
          <a:p>
            <a:r>
              <a:t>光伏电站运行状态实时监测</a:t>
            </a:r>
          </a:p>
        </p:txBody>
      </p:sp>
      <p:sp>
        <p:nvSpPr>
          <p:cNvPr id="4" name="Content Placeholder 3"/>
          <p:cNvSpPr>
            <a:spLocks noGrp="1"/>
          </p:cNvSpPr>
          <p:nvPr>
            <p:ph sz="half" idx="2"/>
          </p:nvPr>
        </p:nvSpPr>
        <p:spPr/>
        <p:txBody>
          <a:bodyPr/>
          <a:lstStyle/>
          <a:p>
            <a:r>
              <a:t>1. 监控光伏组件、逆变器、汇流箱、变压器等关键设备的运行状态，实时采集光伏电站的发电量、电压、电流、温度等关键参数。</a:t>
            </a:r>
          </a:p>
          <a:p>
            <a:r>
              <a:t>2. 通过传感器、数据采集器和远程通信系统，将现场采集的数据传输至云平台或边缘计算设备。</a:t>
            </a:r>
          </a:p>
          <a:p>
            <a:r>
              <a:t>3. 采用大数据处理技术，对采集的数据进行清洗、预处理和分析，提取关键特征信息。</a:t>
            </a:r>
          </a:p>
        </p:txBody>
      </p:sp>
      <p:sp>
        <p:nvSpPr>
          <p:cNvPr id="5" name="Text Placeholder 4"/>
          <p:cNvSpPr>
            <a:spLocks noGrp="1"/>
          </p:cNvSpPr>
          <p:nvPr>
            <p:ph type="body" idx="3"/>
          </p:nvPr>
        </p:nvSpPr>
        <p:spPr/>
        <p:txBody>
          <a:bodyPr/>
          <a:lstStyle/>
          <a:p>
            <a:r>
              <a:t>光伏电站故障诊断与预警</a:t>
            </a:r>
          </a:p>
        </p:txBody>
      </p:sp>
      <p:sp>
        <p:nvSpPr>
          <p:cNvPr id="6" name="Content Placeholder 5"/>
          <p:cNvSpPr>
            <a:spLocks noGrp="1"/>
          </p:cNvSpPr>
          <p:nvPr>
            <p:ph sz="half" idx="4"/>
          </p:nvPr>
        </p:nvSpPr>
        <p:spPr/>
        <p:txBody>
          <a:bodyPr/>
          <a:lstStyle/>
          <a:p>
            <a:r>
              <a:t>1. 利用机器学习、深度学习等算法，建立光伏电站故障诊断模型，对光伏电站的运行数据进行建模和分析，识别故障类型和故障位置。</a:t>
            </a:r>
          </a:p>
          <a:p>
            <a:r>
              <a:t>2. 通过故障预警系统，及时向运维人员发送故障预警信息，以便及时采取措施进行故障排除和修复。</a:t>
            </a:r>
          </a:p>
          <a:p>
            <a:r>
              <a:t>3. 通过对故障数据的分析，可以帮助运维人员了解光伏电站的故障规律和故障原因，从而采取针对性的措施，提高光伏电站的运行可靠性和可用性。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光伏电站运维智能决策依据</a:t>
            </a:r>
          </a:p>
        </p:txBody>
      </p:sp>
      <p:sp>
        <p:nvSpPr>
          <p:cNvPr id="3" name="Text Placeholder 2"/>
          <p:cNvSpPr>
            <a:spLocks noGrp="1"/>
          </p:cNvSpPr>
          <p:nvPr>
            <p:ph type="body" idx="1"/>
          </p:nvPr>
        </p:nvSpPr>
        <p:spPr/>
        <p:txBody>
          <a:bodyPr/>
          <a:lstStyle/>
          <a:p>
            <a:r>
              <a:t>光伏电站发电量预测</a:t>
            </a:r>
          </a:p>
        </p:txBody>
      </p:sp>
      <p:sp>
        <p:nvSpPr>
          <p:cNvPr id="4" name="Content Placeholder 3"/>
          <p:cNvSpPr>
            <a:spLocks noGrp="1"/>
          </p:cNvSpPr>
          <p:nvPr>
            <p:ph sz="half" idx="2"/>
          </p:nvPr>
        </p:nvSpPr>
        <p:spPr/>
        <p:txBody>
          <a:bodyPr/>
          <a:lstStyle/>
          <a:p>
            <a:r>
              <a:t>1. 利用时序分析、机器学习等方法，建立光伏电站发电量预测模型，对光伏电站的发电量进行预测。</a:t>
            </a:r>
          </a:p>
          <a:p>
            <a:r>
              <a:t>2. 考虑影响光伏电站发电量的各种因素，如天气、温度、辐照度、设备效率等，以提高预测的准确性。</a:t>
            </a:r>
          </a:p>
          <a:p>
            <a:r>
              <a:t>3. 通过发电量预测结果，可以帮助电网运营商制定电网调度计划，提高电网的稳定性和安全性。</a:t>
            </a:r>
          </a:p>
        </p:txBody>
      </p:sp>
      <p:sp>
        <p:nvSpPr>
          <p:cNvPr id="5" name="Text Placeholder 4"/>
          <p:cNvSpPr>
            <a:spLocks noGrp="1"/>
          </p:cNvSpPr>
          <p:nvPr>
            <p:ph type="body" idx="3"/>
          </p:nvPr>
        </p:nvSpPr>
        <p:spPr/>
        <p:txBody>
          <a:bodyPr/>
          <a:lstStyle/>
          <a:p>
            <a:r>
              <a:t>光伏电站清洗优化</a:t>
            </a:r>
          </a:p>
        </p:txBody>
      </p:sp>
      <p:sp>
        <p:nvSpPr>
          <p:cNvPr id="6" name="Content Placeholder 5"/>
          <p:cNvSpPr>
            <a:spLocks noGrp="1"/>
          </p:cNvSpPr>
          <p:nvPr>
            <p:ph sz="half" idx="4"/>
          </p:nvPr>
        </p:nvSpPr>
        <p:spPr/>
        <p:txBody>
          <a:bodyPr/>
          <a:lstStyle/>
          <a:p>
            <a:r>
              <a:t>1. 通过传感器和数据采集设备，实时监测光伏组件表面的灰尘、污渍等污染物含量。</a:t>
            </a:r>
          </a:p>
          <a:p>
            <a:r>
              <a:t>2. 利用数据分析和优化算法，确定最优的清洗周期和清洗方式，以提高光伏电站的发电效率。</a:t>
            </a:r>
          </a:p>
          <a:p>
            <a:r>
              <a:t>3. 通过清洗优化，可以有效减少光伏组件表面的污染物，提高光伏电站的发电量，延长光伏组件的使用寿命。</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光伏电站运维智能决策依据</a:t>
            </a:r>
          </a:p>
        </p:txBody>
      </p:sp>
      <p:sp>
        <p:nvSpPr>
          <p:cNvPr id="3" name="Content Placeholder 2"/>
          <p:cNvSpPr>
            <a:spLocks noGrp="1"/>
          </p:cNvSpPr>
          <p:nvPr>
            <p:ph sz="half" idx="2"/>
          </p:nvPr>
        </p:nvSpPr>
        <p:spPr/>
        <p:txBody>
          <a:bodyPr/>
          <a:lstStyle/>
          <a:p>
            <a:r>
              <a:t>1. 通过移动应用或物联网平台，实现运维作业的数字化和智能化管理。</a:t>
            </a:r>
          </a:p>
          <a:p>
            <a:r>
              <a:t>2. 利用大数据分析和优化技术，优化运维作业计划，提高运维作业效率和质量。</a:t>
            </a:r>
          </a:p>
          <a:p>
            <a:r>
              <a:t>3. 通过运维作业管理系统，可以有效记录和管理运维作业信息，提高运维工作的透明度和可追溯性。</a:t>
            </a:r>
          </a:p>
        </p:txBody>
      </p:sp>
      <p:sp>
        <p:nvSpPr>
          <p:cNvPr id="4" name="Text Placeholder 3"/>
          <p:cNvSpPr>
            <a:spLocks noGrp="1"/>
          </p:cNvSpPr>
          <p:nvPr>
            <p:ph type="body" idx="3"/>
          </p:nvPr>
        </p:nvSpPr>
        <p:spPr/>
        <p:txBody>
          <a:bodyPr/>
          <a:lstStyle/>
          <a:p>
            <a:r>
              <a:t>光伏电站运维知识管理</a:t>
            </a:r>
          </a:p>
        </p:txBody>
      </p:sp>
      <p:sp>
        <p:nvSpPr>
          <p:cNvPr id="5" name="Content Placeholder 4"/>
          <p:cNvSpPr>
            <a:spLocks noGrp="1"/>
          </p:cNvSpPr>
          <p:nvPr>
            <p:ph sz="half" idx="4"/>
          </p:nvPr>
        </p:nvSpPr>
        <p:spPr/>
        <p:txBody>
          <a:bodyPr/>
          <a:lstStyle/>
          <a:p>
            <a:r>
              <a:t>1. 通过构建知识库、专家系统等方式，积累和管理光伏电站运维知识。</a:t>
            </a:r>
          </a:p>
          <a:p>
            <a:r>
              <a:t>2. 利用自然语言处理、知识图谱等技术，对光伏电站运维知识进行智能检索和分析。</a:t>
            </a:r>
          </a:p>
          <a:p>
            <a:r>
              <a:t>3. 通过知识共享平台，促进光伏电站运维人员之间的知识交流和协作，提高运维人员的专业技能和经验。</a:t>
            </a:r>
          </a:p>
        </p:txBody>
      </p:sp>
      <p:sp>
        <p:nvSpPr>
          <p:cNvPr id="6" name="Text Placeholder 5"/>
          <p:cNvSpPr>
            <a:spLocks noGrp="1"/>
          </p:cNvSpPr>
          <p:nvPr>
            <p:ph type="body" idx="1"/>
          </p:nvPr>
        </p:nvSpPr>
        <p:spPr/>
        <p:txBody>
          <a:bodyPr/>
          <a:lstStyle/>
          <a:p>
            <a:r>
              <a:t>光伏电站运维作业管理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光伏电站运维智能决策流程</a:t>
            </a:r>
          </a:p>
        </p:txBody>
      </p:sp>
      <p:sp>
        <p:nvSpPr>
          <p:cNvPr id="3" name="Subtitle 2"/>
          <p:cNvSpPr>
            <a:spLocks noGrp="1"/>
          </p:cNvSpPr>
          <p:nvPr>
            <p:ph type="subTitle" idx="1"/>
          </p:nvPr>
        </p:nvSpPr>
        <p:spPr/>
        <p:txBody>
          <a:bodyPr/>
          <a:lstStyle/>
          <a:p>
            <a:r>
              <a:t>光伏电站运维智能决策与优化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光伏电站运维智能决策流程</a:t>
            </a:r>
          </a:p>
        </p:txBody>
      </p:sp>
      <p:sp>
        <p:nvSpPr>
          <p:cNvPr id="3" name="Text Placeholder 2"/>
          <p:cNvSpPr>
            <a:spLocks noGrp="1"/>
          </p:cNvSpPr>
          <p:nvPr>
            <p:ph type="body" idx="1"/>
          </p:nvPr>
        </p:nvSpPr>
        <p:spPr/>
        <p:txBody>
          <a:bodyPr/>
          <a:lstStyle/>
          <a:p>
            <a:r>
              <a:t>光伏电站智能运维决策的关键因素：</a:t>
            </a:r>
          </a:p>
        </p:txBody>
      </p:sp>
      <p:sp>
        <p:nvSpPr>
          <p:cNvPr id="4" name="Content Placeholder 3"/>
          <p:cNvSpPr>
            <a:spLocks noGrp="1"/>
          </p:cNvSpPr>
          <p:nvPr>
            <p:ph sz="half" idx="2"/>
          </p:nvPr>
        </p:nvSpPr>
        <p:spPr/>
        <p:txBody>
          <a:bodyPr/>
          <a:lstStyle/>
          <a:p>
            <a:r>
              <a:t>1. 光伏电站的地理位置和气候条件：不同地区的光照强度、温度、湿度和风速等气候条件差异较大，这些因素会直接影响光伏电站的发电效率和运行稳定性。</a:t>
            </a:r>
          </a:p>
          <a:p>
            <a:r>
              <a:t>2. 光伏电站的规模和类型：光伏电站的规模和类型也会影响其智能运维决策。大型光伏电站通常具有较高的投资成本，因此需要更加精细化的运维管理来确保其投资回报率。集中式光伏电站比分布式光伏电站更容易实现智能运维。</a:t>
            </a:r>
          </a:p>
          <a:p>
            <a:r>
              <a:t>3. 光伏电站的设备状况和运行数据：光伏电站的设备状况和运行数据是智能运维决策的重要依据。通过对设备状态和运行数据的分析，可以及时发现设备故障和性能劣化，并及时采取相应的维护措施。</a:t>
            </a:r>
          </a:p>
        </p:txBody>
      </p:sp>
      <p:sp>
        <p:nvSpPr>
          <p:cNvPr id="5" name="Text Placeholder 4"/>
          <p:cNvSpPr>
            <a:spLocks noGrp="1"/>
          </p:cNvSpPr>
          <p:nvPr>
            <p:ph type="body" idx="3"/>
          </p:nvPr>
        </p:nvSpPr>
        <p:spPr/>
        <p:txBody>
          <a:bodyPr/>
          <a:lstStyle/>
          <a:p>
            <a:r>
              <a:t>光伏电站智能运维决策的一般流程：</a:t>
            </a:r>
          </a:p>
        </p:txBody>
      </p:sp>
      <p:sp>
        <p:nvSpPr>
          <p:cNvPr id="6" name="Content Placeholder 5"/>
          <p:cNvSpPr>
            <a:spLocks noGrp="1"/>
          </p:cNvSpPr>
          <p:nvPr>
            <p:ph sz="half" idx="4"/>
          </p:nvPr>
        </p:nvSpPr>
        <p:spPr/>
        <p:txBody>
          <a:bodyPr/>
          <a:lstStyle/>
          <a:p>
            <a:r>
              <a:t>1. 数据采集：从光伏电站的各个设备和系统中采集数据，包括光伏组件的发电量、逆变器的运行状态、变压器的负荷情况、汇流箱的电压和电流等。</a:t>
            </a:r>
          </a:p>
          <a:p>
            <a:r>
              <a:t>2. 数据预处理：对采集的数据进行预处理，包括数据清洗、数据归一化、数据特征提取等。</a:t>
            </a:r>
          </a:p>
          <a:p>
            <a:r>
              <a:t>3. 故障诊断：对预处理后的数据进行故障诊断，识别出光伏电站中存在的故障类型和故障原因。</a:t>
            </a:r>
          </a:p>
          <a:p>
            <a:r>
              <a:t>4. 故障处理：根据故障诊断的结果，制定相应的故障处理方案，并实施故障处理措施。</a:t>
            </a:r>
          </a:p>
          <a:p>
            <a:r>
              <a:t>5. 性能评估：对故障处理后的光伏电站进行性能评估，以验证故障处理措施的有效性。</a:t>
            </a:r>
          </a:p>
          <a:p>
            <a:r>
              <a:t>6. 优化决策：根据性能评估的结果，对光伏电站的运行参数和维护策略进行优化，以提高光伏电站的发电效率和运行稳定性。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光伏电站运维智能决策流程</a:t>
            </a:r>
          </a:p>
        </p:txBody>
      </p:sp>
      <p:sp>
        <p:nvSpPr>
          <p:cNvPr id="3" name="Text Placeholder 2"/>
          <p:cNvSpPr>
            <a:spLocks noGrp="1"/>
          </p:cNvSpPr>
          <p:nvPr>
            <p:ph type="body" idx="1"/>
          </p:nvPr>
        </p:nvSpPr>
        <p:spPr/>
        <p:txBody>
          <a:bodyPr/>
          <a:lstStyle/>
          <a:p>
            <a:r>
              <a:t>光伏电站智能运维决策的优化目标：</a:t>
            </a:r>
          </a:p>
        </p:txBody>
      </p:sp>
      <p:sp>
        <p:nvSpPr>
          <p:cNvPr id="4" name="Content Placeholder 3"/>
          <p:cNvSpPr>
            <a:spLocks noGrp="1"/>
          </p:cNvSpPr>
          <p:nvPr>
            <p:ph sz="half" idx="2"/>
          </p:nvPr>
        </p:nvSpPr>
        <p:spPr/>
        <p:txBody>
          <a:bodyPr/>
          <a:lstStyle/>
          <a:p>
            <a:r>
              <a:t>1. 提高光伏电站的发电效率：通过优化光伏电站的运行参数和维护策略，提高光伏组件的发电量和逆变器的转换效率，从而提高光伏电站的整体发电效率。</a:t>
            </a:r>
          </a:p>
          <a:p>
            <a:r>
              <a:t>2. 降低光伏电站的运维成本：通过优化光伏电站的维护策略，减少不必要的维护工作，降低光伏电站的运维成本。</a:t>
            </a:r>
          </a:p>
          <a:p>
            <a:r>
              <a:t>3. 延长光伏电站的使用寿命：通过对光伏电站设备的及时维护和保养，延长光伏电站的使用寿命，降低光伏电站的投资成本。</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光伏电站运维智能决策流程</a:t>
            </a:r>
          </a:p>
        </p:txBody>
      </p:sp>
      <p:sp>
        <p:nvSpPr>
          <p:cNvPr id="3" name="Text Placeholder 2"/>
          <p:cNvSpPr>
            <a:spLocks noGrp="1"/>
          </p:cNvSpPr>
          <p:nvPr>
            <p:ph type="body" idx="1"/>
          </p:nvPr>
        </p:nvSpPr>
        <p:spPr/>
        <p:txBody>
          <a:bodyPr/>
          <a:lstStyle/>
          <a:p>
            <a:r>
              <a:t>光伏电站智能运维决策的挑战：</a:t>
            </a:r>
          </a:p>
        </p:txBody>
      </p:sp>
      <p:sp>
        <p:nvSpPr>
          <p:cNvPr id="4" name="Content Placeholder 3"/>
          <p:cNvSpPr>
            <a:spLocks noGrp="1"/>
          </p:cNvSpPr>
          <p:nvPr>
            <p:ph sz="half" idx="2"/>
          </p:nvPr>
        </p:nvSpPr>
        <p:spPr/>
        <p:txBody>
          <a:bodyPr/>
          <a:lstStyle/>
          <a:p>
            <a:r>
              <a:t>1. 数据质量和可靠性：光伏电站智能运维决策需要大量的数据作为支撑，因此数据质量和可靠性至关重要。然而，由于光伏电站的环境条件复杂，设备类型多样，数据采集和传输过程可能存在噪声和误差，这会影响数据质量和可靠性。</a:t>
            </a:r>
          </a:p>
          <a:p>
            <a:r>
              <a:t>2. 数据处理和分析：光伏电站智能运维决策需要对海量数据进行处理和分析，这需要强大的计算能力和数据分析技术。然而，目前的光伏电站智能运维决策系统大多采用传统的机器学习算法，这些算法在处理海量数据时效率较低，难以满足光伏电站智能运维决策的实时性要求。</a:t>
            </a:r>
          </a:p>
          <a:p>
            <a:r>
              <a:t>3. 知识库构建和更新：光伏电站智能运维决策需要建立和维护一个知识库，其中包含光伏电站设备的故障类型、故障原因、故障处理措施等知识。然而，由于光伏电站设备的类型和故障模式不断变化，知识库需要不断更新，这需要大量的专业知识和人力投入。</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光伏电站运维智能决策流程</a:t>
            </a:r>
          </a:p>
        </p:txBody>
      </p:sp>
      <p:sp>
        <p:nvSpPr>
          <p:cNvPr id="3" name="Text Placeholder 2"/>
          <p:cNvSpPr>
            <a:spLocks noGrp="1"/>
          </p:cNvSpPr>
          <p:nvPr>
            <p:ph type="body" idx="1"/>
          </p:nvPr>
        </p:nvSpPr>
        <p:spPr/>
        <p:txBody>
          <a:bodyPr/>
          <a:lstStyle/>
          <a:p>
            <a:r>
              <a:t>光伏电站智能运维决策的发展趋势：</a:t>
            </a:r>
          </a:p>
        </p:txBody>
      </p:sp>
      <p:sp>
        <p:nvSpPr>
          <p:cNvPr id="4" name="Content Placeholder 3"/>
          <p:cNvSpPr>
            <a:spLocks noGrp="1"/>
          </p:cNvSpPr>
          <p:nvPr>
            <p:ph sz="half" idx="2"/>
          </p:nvPr>
        </p:nvSpPr>
        <p:spPr/>
        <p:txBody>
          <a:bodyPr/>
          <a:lstStyle/>
          <a:p>
            <a:r>
              <a:t>1. 人工智能技术的应用：人工智能技术，特别是深度学习技术，在光伏电站智能运维决策领域具有广阔的应用前景。深度学习技术可以自动提取光伏电站数据中的特征，并建立更加准确和高效的故障诊断和预测模型。</a:t>
            </a:r>
          </a:p>
          <a:p>
            <a:r>
              <a:t>2. 物联网技术的应用：物联网技术可以实现光伏电站设备的互联互通，并实时采集和传输光伏电站的运行数据。这将为光伏电站智能运维决策提供更加丰富和准确的数据支持。</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光伏电站运维智能决策方法</a:t>
            </a:r>
          </a:p>
        </p:txBody>
      </p:sp>
      <p:sp>
        <p:nvSpPr>
          <p:cNvPr id="3" name="Subtitle 2"/>
          <p:cNvSpPr>
            <a:spLocks noGrp="1"/>
          </p:cNvSpPr>
          <p:nvPr>
            <p:ph type="subTitle" idx="1"/>
          </p:nvPr>
        </p:nvSpPr>
        <p:spPr/>
        <p:txBody>
          <a:bodyPr/>
          <a:lstStyle/>
          <a:p>
            <a:r>
              <a:t>光伏电站运维智能决策与优化</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光伏电站运维智能决策方法</a:t>
            </a:r>
          </a:p>
        </p:txBody>
      </p:sp>
      <p:sp>
        <p:nvSpPr>
          <p:cNvPr id="3" name="Text Placeholder 2"/>
          <p:cNvSpPr>
            <a:spLocks noGrp="1"/>
          </p:cNvSpPr>
          <p:nvPr>
            <p:ph type="body" idx="1"/>
          </p:nvPr>
        </p:nvSpPr>
        <p:spPr/>
        <p:txBody>
          <a:bodyPr/>
          <a:lstStyle/>
          <a:p>
            <a:r>
              <a:t>光伏电站运维智能决策模型</a:t>
            </a:r>
          </a:p>
        </p:txBody>
      </p:sp>
      <p:sp>
        <p:nvSpPr>
          <p:cNvPr id="4" name="Content Placeholder 3"/>
          <p:cNvSpPr>
            <a:spLocks noGrp="1"/>
          </p:cNvSpPr>
          <p:nvPr>
            <p:ph sz="half" idx="2"/>
          </p:nvPr>
        </p:nvSpPr>
        <p:spPr/>
        <p:txBody>
          <a:bodyPr/>
          <a:lstStyle/>
          <a:p>
            <a:r>
              <a:t>1. 基于大数据分析：利用光伏电站历史运行数据、气象数据等，建立数据模型，对光伏电站的运行状态进行分析，预测光伏电站的发电量、故障率等指标。</a:t>
            </a:r>
          </a:p>
          <a:p>
            <a:r>
              <a:t>2. 基于机器学习算法：利用机器学习算法，对光伏电站的运行数据进行分析，识别光伏电站的故障模式，预测光伏电站的故障发生概率。</a:t>
            </a:r>
          </a:p>
          <a:p>
            <a:r>
              <a:t>3. 基于优化算法：利用优化算法，对光伏电站的运行参数进行优化，提高光伏电站的发电效率，降低光伏电站的运维成本。</a:t>
            </a:r>
          </a:p>
        </p:txBody>
      </p:sp>
      <p:sp>
        <p:nvSpPr>
          <p:cNvPr id="5" name="Text Placeholder 4"/>
          <p:cNvSpPr>
            <a:spLocks noGrp="1"/>
          </p:cNvSpPr>
          <p:nvPr>
            <p:ph type="body" idx="3"/>
          </p:nvPr>
        </p:nvSpPr>
        <p:spPr/>
        <p:txBody>
          <a:bodyPr/>
          <a:lstStyle/>
          <a:p>
            <a:r>
              <a:t>光伏电站运维智能决策系统</a:t>
            </a:r>
          </a:p>
        </p:txBody>
      </p:sp>
      <p:sp>
        <p:nvSpPr>
          <p:cNvPr id="6" name="Content Placeholder 5"/>
          <p:cNvSpPr>
            <a:spLocks noGrp="1"/>
          </p:cNvSpPr>
          <p:nvPr>
            <p:ph sz="half" idx="4"/>
          </p:nvPr>
        </p:nvSpPr>
        <p:spPr/>
        <p:txBody>
          <a:bodyPr/>
          <a:lstStyle/>
          <a:p>
            <a:r>
              <a:t>1. 数据采集与传输：通过传感器、智能仪表等设备，采集光伏电站的运行数据，并通过网络传输至云平台。</a:t>
            </a:r>
          </a:p>
          <a:p>
            <a:r>
              <a:t>2. 数据分析与处理：云平台对采集到的数据进行分析与处理，识别光伏电站的故障模式，预测光伏电站的故障发生概率。</a:t>
            </a:r>
          </a:p>
          <a:p>
            <a:r>
              <a:t>3. 智能决策与优化：云平台根据数据分析结果，对光伏电站的运行参数进行优化，提高光伏电站的发电效率，降低光伏电站的运维成本。</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https://d.book118.com/608043115067006035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光伏电站运维智能决策概述</vt:lpstr>
      <vt:lpstr> 光伏电站运维智能决策概述</vt:lpstr>
      <vt:lpstr> 光伏电站运维智能决策概述</vt:lpstr>
      <vt:lpstr> 光伏电站运维智能决策概述</vt:lpstr>
      <vt:lpstr> 光伏电站运维智能决策依据</vt:lpstr>
      <vt:lpstr> 光伏电站运维智能决策依据</vt:lpstr>
      <vt:lpstr> 光伏电站运维智能决策依据</vt:lpstr>
      <vt:lpstr> 光伏电站运维智能决策依据</vt:lpstr>
      <vt:lpstr> 光伏电站运维智能决策流程</vt:lpstr>
      <vt:lpstr> 光伏电站运维智能决策流程</vt:lpstr>
      <vt:lpstr> 光伏电站运维智能决策流程</vt:lpstr>
      <vt:lpstr> 光伏电站运维智能决策流程</vt:lpstr>
      <vt:lpstr> 光伏电站运维智能决策流程</vt:lpstr>
      <vt:lpstr> 光伏电站运维智能决策方法</vt:lpstr>
      <vt:lpstr> 光伏电站运维智能决策方法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2024-09-14T07:58:25.223</cp:lastPrinted>
  <dcterms:created xsi:type="dcterms:W3CDTF">2024-09-13T23:58:25Z</dcterms:created>
  <dcterms:modified xsi:type="dcterms:W3CDTF">2024-09-13T23:58:27Z</dcterms:modified>
</cp:coreProperties>
</file>