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6A79111-69D5-4324-9D07-C5938D42A2F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4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5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A37D83-1BD0-4C2B-AE64-7A7420C5E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E9F2B0-FDAA-471F-B68F-8DC93FD6E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1A6F50-CFC4-4303-81EE-41F90E704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82CBA4-28E7-4F72-B580-CF39FD243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179762-1589-4508-89E4-458C2F0CC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D6FE0D-1CAA-4174-8BD9-BBAEAB22A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216A11-6732-441D-8182-BF183C94F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DECE2B-2EA1-4E9B-9118-D874B46B7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17B374-D1FD-49CF-BE94-B20409313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1276FC-43A2-469D-B029-F512F2B22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BB6811-B7A1-4E7E-97A5-25B007777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873103A-E4E9-459C-9DC2-2A4BADB97DC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52EAA6B-3DD8-4D0C-8970-2E6FC9737B1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4313010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pic>
        <p:nvPicPr>
          <p:cNvPr id="73" name="图片 11"/>
          <p:cNvPicPr/>
          <p:nvPr/>
        </p:nvPicPr>
        <p:blipFill>
          <a:blip r:embed="rId3"/>
          <a:stretch>
            <a:fillRect/>
          </a:stretch>
        </p:blipFill>
        <p:spPr>
          <a:xfrm>
            <a:off x="-49680" y="90720"/>
            <a:ext cx="12290760" cy="6676200"/>
          </a:xfrm>
          <a:prstGeom prst="rect">
            <a:avLst/>
          </a:prstGeom>
          <a:ln w="0">
            <a:noFill/>
          </a:ln>
        </p:spPr>
      </p:pic>
      <p:pic>
        <p:nvPicPr>
          <p:cNvPr id="74" name="图片 15"/>
          <p:cNvPicPr/>
          <p:nvPr/>
        </p:nvPicPr>
        <p:blipFill>
          <a:blip r:embed="rId4"/>
          <a:stretch>
            <a:fillRect/>
          </a:stretch>
        </p:blipFill>
        <p:spPr>
          <a:xfrm>
            <a:off x="260640" y="-97200"/>
            <a:ext cx="11670120" cy="7080840"/>
          </a:xfrm>
          <a:prstGeom prst="rect">
            <a:avLst/>
          </a:prstGeom>
          <a:ln w="0">
            <a:noFill/>
          </a:ln>
        </p:spPr>
      </p:pic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0" y="858600"/>
            <a:ext cx="1219176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团队协作中的时间管理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文本框 3"/>
          <p:cNvSpPr/>
          <p:nvPr/>
        </p:nvSpPr>
        <p:spPr>
          <a:xfrm>
            <a:off x="4453200" y="44856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8" name="图片 9"/>
          <p:cNvPicPr/>
          <p:nvPr/>
        </p:nvPicPr>
        <p:blipFill>
          <a:blip r:embed="rId3"/>
          <a:stretch>
            <a:fillRect/>
          </a:stretch>
        </p:blipFill>
        <p:spPr>
          <a:xfrm>
            <a:off x="-16560" y="0"/>
            <a:ext cx="12208320" cy="6867000"/>
          </a:xfrm>
          <a:prstGeom prst="rect">
            <a:avLst/>
          </a:prstGeom>
          <a:ln w="0">
            <a:noFill/>
          </a:ln>
        </p:spPr>
      </p:pic>
      <p:pic>
        <p:nvPicPr>
          <p:cNvPr id="79" name="图片 11"/>
          <p:cNvPicPr/>
          <p:nvPr/>
        </p:nvPicPr>
        <p:blipFill>
          <a:blip r:embed="rId4"/>
          <a:stretch>
            <a:fillRect/>
          </a:stretch>
        </p:blipFill>
        <p:spPr>
          <a:xfrm>
            <a:off x="-66600" y="90720"/>
            <a:ext cx="12307680" cy="6685560"/>
          </a:xfrm>
          <a:prstGeom prst="rect">
            <a:avLst/>
          </a:prstGeom>
          <a:ln w="0">
            <a:noFill/>
          </a:ln>
        </p:spPr>
      </p:pic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674280" y="254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2249640" y="19303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 fontScale="96666"/>
          </a:bodyPr>
          <a:lstStyle/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介绍团队协作中的时间管理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团队协作中的时间规划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团队协作中的任务分配与优先级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团队协作中的沟通与协调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团队协作中的冲突处理与问题解决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2" name="图片 9"/>
          <p:cNvPicPr/>
          <p:nvPr/>
        </p:nvPicPr>
        <p:blipFill>
          <a:blip r:embed="rId3"/>
          <a:stretch>
            <a:fillRect/>
          </a:stretch>
        </p:blipFill>
        <p:spPr>
          <a:xfrm>
            <a:off x="-16560" y="0"/>
            <a:ext cx="12208320" cy="6867000"/>
          </a:xfrm>
          <a:prstGeom prst="rect">
            <a:avLst/>
          </a:prstGeom>
          <a:ln w="0">
            <a:noFill/>
          </a:ln>
        </p:spPr>
      </p:pic>
      <p:pic>
        <p:nvPicPr>
          <p:cNvPr id="83" name="图片 11"/>
          <p:cNvPicPr/>
          <p:nvPr/>
        </p:nvPicPr>
        <p:blipFill>
          <a:blip r:embed="rId4"/>
          <a:stretch>
            <a:fillRect/>
          </a:stretch>
        </p:blipFill>
        <p:spPr>
          <a:xfrm>
            <a:off x="-66600" y="90720"/>
            <a:ext cx="12307680" cy="6685560"/>
          </a:xfrm>
          <a:prstGeom prst="rect">
            <a:avLst/>
          </a:prstGeom>
          <a:ln w="0">
            <a:noFill/>
          </a:ln>
        </p:spPr>
      </p:pic>
      <p:sp>
        <p:nvSpPr>
          <p:cNvPr id="84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5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介绍团队协作中的时间管理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7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8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充分利用专长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提高工作效率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3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什么是团队协作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多人共同合作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协同完成特定任务或项目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03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为什么时间管理在团队协作中至关重要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5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关键因素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多人员时间安排和协调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关键影响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整体团队效率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任务按时完成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5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16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时间管理对团队协作的影响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重要作用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减少任务延期和冲突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不良影响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任务错过截止日期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负面后果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影响整个团队进度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6" name="图片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27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如何提高团队协作中的时间管理能力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好的时间管理需要制定明确的工作计划和时间表，合理分配任务并设定截止日期，同时及时沟通解决问题和调整计划。只有团队成员共同努力，才能实现团队协作中的高效时间管理。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" name="图片 9"/>
          <p:cNvPicPr/>
          <p:nvPr/>
        </p:nvPicPr>
        <p:blipFill>
          <a:blip r:embed="rId3"/>
          <a:stretch>
            <a:fillRect/>
          </a:stretch>
        </p:blipFill>
        <p:spPr>
          <a:xfrm>
            <a:off x="-16560" y="0"/>
            <a:ext cx="12208320" cy="6867000"/>
          </a:xfrm>
          <a:prstGeom prst="rect">
            <a:avLst/>
          </a:prstGeom>
          <a:ln w="0">
            <a:noFill/>
          </a:ln>
        </p:spPr>
      </p:pic>
      <p:pic>
        <p:nvPicPr>
          <p:cNvPr id="134" name="图片 11"/>
          <p:cNvPicPr/>
          <p:nvPr/>
        </p:nvPicPr>
        <p:blipFill>
          <a:blip r:embed="rId4"/>
          <a:stretch>
            <a:fillRect/>
          </a:stretch>
        </p:blipFill>
        <p:spPr>
          <a:xfrm>
            <a:off x="-66600" y="90720"/>
            <a:ext cx="12307680" cy="6685560"/>
          </a:xfrm>
          <a:prstGeom prst="rect">
            <a:avLst/>
          </a:prstGeom>
          <a:ln w="0">
            <a:noFill/>
          </a:ln>
        </p:spPr>
      </p:pic>
      <p:sp>
        <p:nvSpPr>
          <p:cNvPr id="135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6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团队协作中的时间规划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8" name="图片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39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制定团队协作的时间规划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在团队协作中，制定明确的时间规划非常重要。首先，需要确定项目的截止日期和关键里程碑，以便团队成员有清晰的工作目标。其次，根据任务的复杂程度和优先级合理分配时间，确保工作有序进行。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5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46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有效利用时间规划工具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</a:t>
            </a: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Trello</a:t>
            </a: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或</a:t>
            </a: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Asana</a:t>
            </a: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来管理团队任务和时间表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使用项目管理软件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确保团队成员了解任务的最新进展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制定日程安排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6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57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定期评估和调整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团队应定期评估时间管理计划，必要时进行调整以确保团队进度符合预期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5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设定时间管理目标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确定成员目标和责任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每个团队成员都应有明确的时间管理目标和责任分工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1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72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时间规划中的挑战和解决方法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团队成员之间的时间安排可能会发生冲突，需要及时协调解决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时间安排冲突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在面对突发事件时，团队应灵活调整时间表以适应变化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灵活调整时间表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4" name="图片 9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85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团队协作中的时间管理不仅关乎任务的完成质量，更关乎团队的效率和凝聚力。通过科学合理的时间规划和有效的沟通协作，团队可以更好地实现项目目标。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8" name="图片 9"/>
          <p:cNvPicPr/>
          <p:nvPr/>
        </p:nvPicPr>
        <p:blipFill>
          <a:blip r:embed="rId3"/>
          <a:stretch>
            <a:fillRect/>
          </a:stretch>
        </p:blipFill>
        <p:spPr>
          <a:xfrm>
            <a:off x="-16560" y="0"/>
            <a:ext cx="12208320" cy="6867000"/>
          </a:xfrm>
          <a:prstGeom prst="rect">
            <a:avLst/>
          </a:prstGeom>
          <a:ln w="0">
            <a:noFill/>
          </a:ln>
        </p:spPr>
      </p:pic>
      <p:pic>
        <p:nvPicPr>
          <p:cNvPr id="189" name="图片 11"/>
          <p:cNvPicPr/>
          <p:nvPr/>
        </p:nvPicPr>
        <p:blipFill>
          <a:blip r:embed="rId4"/>
          <a:stretch>
            <a:fillRect/>
          </a:stretch>
        </p:blipFill>
        <p:spPr>
          <a:xfrm>
            <a:off x="-66600" y="90720"/>
            <a:ext cx="12307680" cy="6685560"/>
          </a:xfrm>
          <a:prstGeom prst="rect">
            <a:avLst/>
          </a:prstGeom>
          <a:ln w="0">
            <a:noFill/>
          </a:ln>
        </p:spPr>
      </p:pic>
      <p:sp>
        <p:nvSpPr>
          <p:cNvPr id="190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1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团队协作中的任务分配与优先级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3" name="图片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94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合理分配任务和确定优先级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在团队协作中，合理分配任务是至关重要的。根据团队成员的专长和兴趣，分配符合其能力的任务，可以提高工作效率。同时，确定任务的优先级也是非常重要的，确保重要任务能够优先完成，保证项目进度。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0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01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有效利用团队成员的时间和技能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激励团队成员发挥潜力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鼓励主动承担任务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确保团队成员顺利完成任务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提供支持和资源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增加工作效率和协作力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建立合作和信息分享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1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12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任务分配中的问题及解决方案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4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合理调整任务分配策略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应对任务集中或分散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建立有效的沟通渠道和机制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沟通和协调问题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4" name="图片 9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25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7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设定截止日期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合理安排时间节点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确保任务按时完成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0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使用任务管理工具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选择适合团队的工具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追踪任务进度和完成情况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3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如何合理安排并跟踪任务进度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7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制定明确的任务分配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明确任务内容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分配责任人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9" name="图片 9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40" name="矩形: 圆角 1"/>
          <p:cNvSpPr/>
          <p:nvPr/>
        </p:nvSpPr>
        <p:spPr>
          <a:xfrm>
            <a:off x="337320" y="277560"/>
            <a:ext cx="11516760" cy="630252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1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2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协作中的任务分配和优先级管理是团队成功的关键。通过合理分配任务和确定优先级，充分利用团队成员的时间和技能，解决任务分配中的问题，并合理安排任务进度，可以提升团队工作效率，实现团队目标的高效完成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3" name="图片 9"/>
          <p:cNvPicPr/>
          <p:nvPr/>
        </p:nvPicPr>
        <p:blipFill>
          <a:blip r:embed="rId3"/>
          <a:stretch>
            <a:fillRect/>
          </a:stretch>
        </p:blipFill>
        <p:spPr>
          <a:xfrm>
            <a:off x="-16560" y="0"/>
            <a:ext cx="12208320" cy="6867000"/>
          </a:xfrm>
          <a:prstGeom prst="rect">
            <a:avLst/>
          </a:prstGeom>
          <a:ln w="0">
            <a:noFill/>
          </a:ln>
        </p:spPr>
      </p:pic>
      <p:pic>
        <p:nvPicPr>
          <p:cNvPr id="244" name="图片 11"/>
          <p:cNvPicPr/>
          <p:nvPr/>
        </p:nvPicPr>
        <p:blipFill>
          <a:blip r:embed="rId4"/>
          <a:stretch>
            <a:fillRect/>
          </a:stretch>
        </p:blipFill>
        <p:spPr>
          <a:xfrm>
            <a:off x="-66600" y="90720"/>
            <a:ext cx="12307680" cy="6685560"/>
          </a:xfrm>
          <a:prstGeom prst="rect">
            <a:avLst/>
          </a:prstGeom>
          <a:ln w="0">
            <a:noFill/>
          </a:ln>
        </p:spPr>
      </p:pic>
      <p:sp>
        <p:nvSpPr>
          <p:cNvPr id="245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04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46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团队协作中的沟通与协调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https://d.book118.com/608043130107006046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124</Paragraphs>
  <Slides>21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团队协作中的时间管理</vt:lpstr>
      <vt:lpstr>目录</vt:lpstr>
      <vt:lpstr>第1章 介绍团队协作中的时间管理</vt:lpstr>
      <vt:lpstr>什么是团队协作</vt:lpstr>
      <vt:lpstr>为什么时间管理在团队协作中至关重要</vt:lpstr>
      <vt:lpstr>时间管理对团队协作的影响</vt:lpstr>
      <vt:lpstr> </vt:lpstr>
      <vt:lpstr>第2章 团队协作中的时间规划</vt:lpstr>
      <vt:lpstr> </vt:lpstr>
      <vt:lpstr>有效利用时间规划工具</vt:lpstr>
      <vt:lpstr>设定时间管理目标</vt:lpstr>
      <vt:lpstr>时间规划中的挑战和解决方法</vt:lpstr>
      <vt:lpstr>结语</vt:lpstr>
      <vt:lpstr>第三章 团队协作中的任务分配与优先级</vt:lpstr>
      <vt:lpstr> </vt:lpstr>
      <vt:lpstr>有效利用团队成员的时间和技能</vt:lpstr>
      <vt:lpstr>任务分配中的问题及解决方案</vt:lpstr>
      <vt:lpstr>如何合理安排并跟踪任务进度</vt:lpstr>
      <vt:lpstr>总结</vt:lpstr>
      <vt:lpstr>第四章 团队协作中的沟通与协调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2024-09-27T14:34:16.361</cp:lastPrinted>
  <dcterms:created xsi:type="dcterms:W3CDTF">2024-09-27T06:34:16Z</dcterms:created>
  <dcterms:modified xsi:type="dcterms:W3CDTF">2024-09-27T06:34:18Z</dcterms:modified>
</cp:coreProperties>
</file>