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287C0-15D1-44ED-A072-9C1EEFA9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634A-071C-47C6-AAE3-759ECC33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FFD1B-6234-46EF-9BCA-9D398D2D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7EFFB-5F7D-4BA9-8AC5-04E25459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374B6-EA28-4584-82CA-AF27262D4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C48FC-25D0-4901-A009-972D0887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7FA0A-149D-474D-A621-29BB3449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094D6-4DD5-48E3-AA3C-5C7AB1FF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A207A-80F9-4A07-AA18-166F59AB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AC918-A1DB-49C9-AFA0-16CC6743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8136A-DD31-4798-A1F3-163DED38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4005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灭火器市场需求分析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研制灭火器技术路线分析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研制灭火器成本效益分析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研制灭火器风险评估与对策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研制灭火器案例总结与展望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本报告旨在分析研制灭火器的过程、技术挑战、市场应用及未来发展趋势，为相关企业和研究机构提供有价值的参考信息。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随着火灾事故的频发，灭火器的需求日益增长。研制高效、安全、易用的灭火器对于保障人们的生命财产安全具有重要意义。本报告将围绕这一主题展开深入分析。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本报告将涵盖灭火器的市场需求、技术发展、产品类型、应用领域等方面，对国内外相关企业和研究机构进行调研和分析。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报告将重点关注近五年内灭火器研制领域的发展动态，同时也会对历史数据和未来趋势进行分析。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报告将涉及全球范围内的灭火器研制和应用情况，重点关注中国、美国、欧洲等国家和地区的发展状况。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04" r="106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05" r="306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6" r="35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随着社会消防意识的提高和相关法规的完善，灭火器的需求将进一步增长。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灭火器作为重要的消防设备，在各个领域都有广泛的应用，市场需求量大。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适用于扑灭固体、液体、气体及带电设备的初起火灾，需求量大。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水基型灭火器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适用于扑救易燃固体或非水溶性液体的初起火灾，市场需求稳定。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主要用于扑救贵重设备、档案资料、仪器仪表等的初起火灾，需求量相对较小。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不同类型灭火器需求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同时，随着科技的不断进步，新型、高效、环保的灭火器产品将不断涌现，推动市场需求结构的变化。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此外，国家对于消防安全的重视程度不断提高，相关法规和政策不断完善，也将对灭火器的市场需求产生积极影响。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990" r="10990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未来几年，随着城市化进程的加快和消防安全意识的提高，灭火器的市场需求将继续保持增长态势。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研制灭火器技术路线分析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灭火器的研制技术路线主要包括：确定灭火介质、设计灭火系统、优化喷射性能、提高安全可靠性等几个方面。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在技术路线的选择上，需要综合考虑灭火效果、环保性、成本等因素，选择最适合的技术方案。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81" r="30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灭火介质研究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目前常用的灭火介质包括干粉、泡沫、气体等，各种灭火介质有其独特的优缺点，针对不同火灾类型有不同的适用性。近年来，新型灭火介质如气溶胶、超细干粉等也逐渐得到研究和应用。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灭火器的设计需要综合考虑灭火效果、使用便捷性、安全可靠性等因素。目前，一些新型灭火器采用了智能化设计，可以实现自动探测火灾、自动启动喷射等功能。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喷射性能优化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喷射性能是影响灭火器灭火效果的关键因素之一。针对不同类型的火灾和不同的使用场景，需要对喷射性能进行优化，如调整喷射角度、提高喷射距离和精度等。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技术路线优缺点比较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干粉灭火器技术路线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干粉灭火器具有灭火速度快、效率高、成本低等优点，但是干粉易飘散、污染环境，且对精密仪器和电子设备有一定腐蚀性。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泡沫灭火器技术路线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泡沫灭火器具有覆盖面积大、灭火效果好等优点，但是泡沫稳定性差、易被破坏，且对油类火灾效果不佳。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气体灭火器技术路线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气体灭火器具有清洁、无污染、对设备无损伤等优点，但是气体密度大、易沉降，且对人体有一定危害。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气溶胶灭火器技术路线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气溶胶灭火器具有灭火效率高、环保无污染等优点，但是气溶胶生成技术难度较大，成本较高。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https://d.book118.com/608044005037006044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2024-09-24T06:26:02.862</cp:lastPrinted>
  <dcterms:created xsi:type="dcterms:W3CDTF">2024-09-23T22:26:02Z</dcterms:created>
  <dcterms:modified xsi:type="dcterms:W3CDTF">2024-09-23T22:26:04Z</dcterms:modified>
</cp:coreProperties>
</file>