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E436B-87B4-4905-AF16-1EC45F893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C6ABD-3BD7-4BC3-A54B-ECA71FB72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9579C-6C0E-4140-81E7-3B154DBEA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7CC7F-79A4-486D-8415-DEFF0646A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514662-5491-4234-93C2-7F659E9B1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D8EDD9-8C85-4AE0-8C5C-FEB0361A7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542E8B-4C6D-40A5-A3B0-C38CD0334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163E50-407A-41FE-ADEF-A6548FA75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6E4B9-0F12-44EE-889C-E103BA56D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27969-62EC-4489-9BB1-F538D67F6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8D808-E74F-49DA-ABDB-22EAFA5CD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Relationship Id="rId6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4404503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竞选车间主任的演讲稿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工作经历与成就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对车间主任角色的理解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竞选优势与承诺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结尾与感谢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我是XXX，目前在车间担任XXX职务，具备丰富的车间工作经验。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姓名与职务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我毕业于XXX大学，学习XXX专业，拥有丰富的专业知识和实践经验。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在车间工作多年，对车间生产、管理、技术等方面有深入了解和实践经验。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目前车间在生产效率、团队协作等方面存在一定的问题，需要进行改进和提升。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482" r="1948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车间现状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我深知车间主任职责的重要性，希望通过竞选，为车间的发展贡献自己的力量。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竞选原因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我具备丰富的车间工作经验和专业知识，能够胜任车间主任一职，带领车间走向更好的未来。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竞选优势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竞选背景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372" b="27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51" b="2695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77" b="269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表达竞选意愿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通过演讲，表达我对竞选车间主任一职的强烈意愿和决心。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展示个人优势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通过介绍我的教育背景、工作经验和实践成果，展示我竞选车间主任的优势和能力。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争取支持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通过演讲，争取广大员工的支持和信任，为竞选成功打下坚实的基础。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工作经历与成就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负责工作内容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带领班组完成生产任务，确保产品质量和生产安全。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遇到的挑战与解决方案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曾面临生产任务紧张、员工流失等挑战，通过优化工作流程、加强员工培训等措施成功应对。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任职时间与职务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在车间任职已有五年，从一名普通员工逐渐晋升为班组长。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在车间的工作经历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带领班组连续三年完成生产任务指标，产值逐年提升。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生产业绩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车间产品合格率始终保持在98%以上，荣获公司“质量先进班组”称号。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车间安全事故率持续降低，连续两年被评为公司“安全生产先进车间”。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在车间的成就与荣誉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实施节能减排措施，降低生产成本5%。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推广应用自动化设备，提高生产效率20%。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培养人才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注重员工培训与技能提升，为车间输送了一批优秀班组长和技术骨干。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对车间的贡献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对车间主任角色的理解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车间主任的职责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负责制定和执行生产计划，确保生产进度和产品质量。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组织招聘和培训员工，监督员工工作表现，确保车间人员配置合理。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负责车间安全管理，制定和执行安全规章制度，确保员工和设备安全。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监控生产成本，寻求降低成本途径，提高生产效率。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生产管理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生产组织者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团队领导者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信息传递者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车间主任的角色定位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根据企业生产计划，组织车间生产活动，确保生产顺利进行。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带领车间团队，激发员工积极性，培养团队合作精神。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及时处理生产过程中出现的问题，协调资源，保障生产稳定。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及时向上级汇报车间生产情况，向下传达企业政策和指令。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https://d.book118.com/608044045037006024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2024-08-31T06:49:40.169</cp:lastPrinted>
  <dcterms:created xsi:type="dcterms:W3CDTF">2024-08-30T22:49:40Z</dcterms:created>
  <dcterms:modified xsi:type="dcterms:W3CDTF">2024-08-30T22:49:42Z</dcterms:modified>
</cp:coreProperties>
</file>