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13BA5-5142-4D0C-B884-847C48D08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539C3-E62B-47AF-B9F2-489204336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E8102-DBC6-4F9D-8850-D89967B85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70453-6AED-4567-A37E-348083C53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39292-F5B3-4F73-82AE-C5F366803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B13B46-EB62-4900-B728-4FBDB8259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2FA1A-17BE-4305-B95E-9C476F921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BD8BD-203C-42E3-9CF5-B24AE49D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2455D-0DDF-440D-9B42-9BDA539C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4526B-43B6-4658-A451-62F1CF62E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253FC-C63E-483B-8A16-29B1EEE76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4055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成本会计日常业务分析报告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成本会计日常业务分析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成本会计的挑战和解决方案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本报告旨在分析成本会计的日常业务，提供对成本核算、控制和管理的全面了解，为管理层提供决策支持。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随着企业竞争加剧，成本管理成为企业持续发展的重要因素。成本会计作为成本管理的重要组成部分，对企业盈利和可持续发展具有重要意义。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本报告主要关注成本会计的日常业务，包括成本核算、成本控制和成本管理等方面的内容。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由于报告篇幅和时间的限制，本报告可能无法涵盖成本会计的所有细节和最新发展，仅提供一般性的概述和分析。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成本会计是会计学科的一个分支，主要负责对企业生产经营过程中发生的各种耗费进行分类、计量、分析和报告，以帮助企业管理者做出决策。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成本会计的职责包括核算产品成本、制定成本控制措施、提供成本信息、分析成本变动趋势等，对企业降低成本、提高经济效益具有重要作用。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成本会计的定义和职责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成本会计提供的数据和信息能够帮助企业管理者做出更加科学、合理的决策，提高企业的战略管理水平。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成本会计通过对企业资源的优化配置，能够实现资源的有效利用，提高企业的资源利用效率。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成本会计通过对企业成本的核算和控制，能够有效地降低企业生产经营成本，提高企业的经济效益和市场竞争力。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4" b="210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成本会计的基本原则和概念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实际成本原则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实际成本原则要求企业在核算产品成本时，应当以实际发生的成本为基础，确保成本数据的真实性和准确性。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受益原则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受益原则要求企业在核算产品成本时，应当根据各受益对象所受益的比例分配直接费用和间接费用，以合理分摊成本。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配比原则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配比原则要求企业在核算产品成本时，应当将相关的收入和费用进行配比，以准确反映企业的经营成果。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成本会计日常业务分析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运用比较分析法、比率分析法、因素分析法等对产品成本进行分析，找出成本变动的因素和改进点。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直接成本核算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将生产过程中的直接材料、直接人工等费用归集到产品成本中。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间接成本分摊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将间接费用按照一定的标准分配到产品成本中，以准确反映产品实际成本。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成本核算和分析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https://d.book118.com/608044055137006037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2024-09-18T00:29:47.900</cp:lastPrinted>
  <dcterms:created xsi:type="dcterms:W3CDTF">2024-09-17T16:29:47Z</dcterms:created>
  <dcterms:modified xsi:type="dcterms:W3CDTF">2024-09-17T16:29:49Z</dcterms:modified>
</cp:coreProperties>
</file>