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27FB2-3C9F-4A39-A982-C9033CA2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25E6F-C2C4-4B28-BDE4-59C6B7748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50E7E-8EED-48CC-8B89-36CE2425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4C3BF-17A1-46F1-B710-57C7ADCF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EB220-308D-462C-9F93-3FB5B64A1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146D2-E413-473B-8EA0-0FA298852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B164F-AD32-4425-8CA7-9BF306DB9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593C1-1769-45E5-BD7B-EC48000B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83D4C-9B64-4A8C-9EE8-F9BFA998C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2787F-1AB2-48F3-9C05-3970AE20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A94DF-3C1E-412B-B458-B20653B6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510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设备管理制度的监控与追踪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设备管理制度的追踪与改进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设备管理制度实施的评价指标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通过监控和追踪设备管理制度的执行情况，可以及时发现和解决问题，提高设备管理水平，确保设备的正常运行。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通过对设备管理制度的监控和追踪，可以及时发现设备存在的隐患和故障，采取相应的措施进行维修和保养，降低设备故障率。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降低设备故障率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设备是企业的重要资产，通过监控和追踪设备管理制度的执行情况，可以延长设备使用寿命，提高设备利用率，降低设备维修成本，从而提高企业经济效益。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规范设备管理行为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设备管理制度是企业设备管理的基础，通过制定和执行设备管理制度，可以规范设备管理行为，确保设备的正常运行和维护。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设备管理制度中规定了设备管理的流程、职责、权限等内容，通过监控和追踪设备管理制度的执行情况，可以提高设备管理效率，减少管理漏洞。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保障企业生产安全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设备管理制度中包含了设备安全检查、维护保养、故障排除等方面的内容，通过监控和追踪设备管理制度的执行情况，可以保障企业生产安全，防止因设备故障导致的生产事故。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根据实际需求制定设备采购计划，明确采购设备的名称、规格、数量、预算等。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通过招标、询价等方式选择合适的供应商，确保设备质量可靠、价格合理。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与供应商签订采购合同，明确双方的权利和义务，确保采购过程的合法性和规范性。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制定设备验收流程和标准，对采购的设备进行严格的验收，确保设备符合合同规定的要求。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设备使用与维护管理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使用登记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对每台设备建立使用登记制度，记录设备的使用情况、使用人员、使用时间等信息。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定期对设备进行维护保养，保持设备的良好状态，延长设备的使用寿命。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制定设备操作规程，明确设备的操作步骤、注意事项等，确保设备的正确使用。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对设备使用过程中出现的故障及时进行处理，确保设备的正常运行。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根据设备的实际情况制定设备维修计划，明确维修的内容、时间、预算等。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按照维修计划对设备进行维修，确保维修的质量和效率。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制定设备保养计划，定期对设备进行保养，保持设备的良好性能。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保养实施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按照保养计划对设备进行保养，确保保养的效果和质量。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设备维修与保养管理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制定设备报废标准，明确设备报废的条件和程序。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对报废的设备进行合理的处置，如出售、回收、销毁等，确保处置的安全和环保。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处置方式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对符合报废标准的设备提出报废申请，并按照规定的程序进行审批。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报废申请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对设备的处置情况进行记录，包括处置时间、方式、结果等，以便后续追踪和管理。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处置记录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设备报废与处置管理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设备管理制度的执行与监控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制定设备管理制度的执行流程，明确各个环节的职责和权限，确保流程顺畅、高效。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责任人指定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指定专门的设备管理人员负责制度的执行，确保各项规定得到有效落实。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对设备管理人员进行定期培训，提高其执行制度的能力和意识，同时建立考核机制，对执行情况进行定期评估。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执行流程与责任人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采用定期巡查、设备状态监测、数据分析等多种方式对设备管理制度的执行情况进行监控。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设定设备故障率、维修响应时间、设备使用效率等关键指标，用于评估制度执行的效果。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建立数据采集系统，对设备运行数据进行实时采集和分析，及时发现潜在问题并采取措施。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监控方法与指标设定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将分析结果及时反馈给相关责任人和管理部门，为制度的优化和改进提供依据。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根据反馈结果，对设备管理制度进行持续改进和优化，提高制度的适应性和有效性。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运用统计分析方法对采集的数据进行深入分析，识别制度执行过程中的问题和改进点。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数据分析与结果反馈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设备管理制度的追踪与改进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采用定期巡查、设备日志分析、员工反馈收集等多种方式进行设备管理制度执行情况的追踪。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根据设备类型、重要程度及管理制度的复杂性，设定合理的追踪周期，如每季度、半年或年度进行追踪评估。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追踪方法与周期设定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https://d.book118.com/608045103117006026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2024-09-04T05:43:18.187</cp:lastPrinted>
  <dcterms:created xsi:type="dcterms:W3CDTF">2024-09-03T21:43:18Z</dcterms:created>
  <dcterms:modified xsi:type="dcterms:W3CDTF">2024-09-03T21:43:20Z</dcterms:modified>
</cp:coreProperties>
</file>