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911C390-4345-4F1F-86AE-56A6EF28D25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48536-31BB-4E82-AD7F-2F94FDE11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AAB3D-4DC5-4188-9679-30A482BA8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1B97A-77CE-4348-9BEC-AD953190C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F8687-37DD-4520-B099-E007BAF29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B6CA1D-380C-47FB-9F1D-904B4529F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9CAA37-4B5E-4F08-B7EC-969094901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EA9D39-0339-47FF-85F5-6B6470BD2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7059D-ED68-4CA9-9F7A-93834D093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D126F-429F-4C0A-973E-B1766CC1C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B6DC8-6105-46A0-A887-1592B3B3C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263B9-D4B9-46E4-AA9D-389B4F3BB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527D8A3-5F3A-4046-8F17-F58F4769991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AFC0D04-D0E2-46D3-8A63-5770D513CB2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4603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企业礼仪培训的培训对象和范围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企业礼仪培训的培训对象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企业礼仪培训的培训范围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加强员工的商务礼仪素养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提升员工在职场上的竞争力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提高员工的专业素养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改善员工之间的关系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塑造良好的职场氛围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展示企业的专业和高效形象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促进员工之间更好的合作和沟通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塑造良好的职场氛围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增强员工的职业素养和专业技能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提高员工的专业素养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提升员工的个人魅力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培养员工的社交技能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提高员工的人际交往能力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传递企业核心价值观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营造和谐的企业氛围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增强员工的自我管理能力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培养员工的自我认知能力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帮助员工更好地规划工作和生活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企业礼仪培训的内容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企业礼仪培训的内容包括礼仪意识培养、沟通技巧提升、社交礼仪规范和职业形象打造。这些内容帮助员工更好地融入职场，拓展人脉，提升专业素养。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提高员工的意识和修养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礼仪意识培养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培养员工有效沟通的能力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规范员工在社交场合的表现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帮助员工树立良好的职业形象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职业形象打造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企业礼仪培训的培训对象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高层管理人员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高层管理人员在企业中扮演着重要角色，他们的行为举止直接影响着整个团队的氛围和文化。通过礼仪培训，他们可以提升商务礼仪素养，树立良好的形象，成为团队的表率。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树立正确职场价值观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通过礼仪培训，新员工可以建立正确的职业操守和价值观，培养良好的职业素养。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新员工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快速融入企业文化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礼仪培训可以帮助新员工更快地适应企业的工作环境和文化，提升他们的团队融入感。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沟通和谈判技巧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提升销售能力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客户关系管理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客服人员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形象重要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代表企业形象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不可或缺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专业素养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提升服务水平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客户关系部门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建立亲和力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处理投诉技巧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维护稳定关系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企业礼仪培训的对象多种多样，针对不同岗位人员的需求和特点，通过专业的礼仪培训能够提升员工的综合素质和工作能力，为企业的发展增添动力。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企业礼仪培训的培训范围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商务活动礼仪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商务活动礼仪包括会议礼仪、商务宴请礼仪等，帮助员工应对各类商务场合。员工应学习如何在商务环境中表现得得体、专业，从而建立良好的职业形象。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职场沟通礼仪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如何书写正式邮件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邮件礼仪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如何进行有效的电话沟通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电话礼仪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如何在会议中表现得专业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https://d.book118.com/608046032011006050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企业礼仪培训的培训对象和范围</vt:lpstr>
      <vt:lpstr>目录</vt:lpstr>
      <vt:lpstr>第一章 企业礼仪培训概述</vt:lpstr>
      <vt:lpstr>企业礼仪培训的定义</vt:lpstr>
      <vt:lpstr>企业礼仪培训的重要性</vt:lpstr>
      <vt:lpstr>企业礼仪培训的目的</vt:lpstr>
      <vt:lpstr> </vt:lpstr>
      <vt:lpstr>企业礼仪培训的内容</vt:lpstr>
      <vt:lpstr>第2章 企业礼仪培训的培训对象</vt:lpstr>
      <vt:lpstr> </vt:lpstr>
      <vt:lpstr>新员工</vt:lpstr>
      <vt:lpstr>销售团队</vt:lpstr>
      <vt:lpstr>客服人员</vt:lpstr>
      <vt:lpstr>客户关系部门</vt:lpstr>
      <vt:lpstr>总结</vt:lpstr>
      <vt:lpstr>第3章 企业礼仪培训的培训范围</vt:lpstr>
      <vt:lpstr> </vt:lpstr>
      <vt:lpstr>职场沟通礼仪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2024-09-29T15:10:13.385</cp:lastPrinted>
  <dcterms:created xsi:type="dcterms:W3CDTF">2024-09-29T07:10:13Z</dcterms:created>
  <dcterms:modified xsi:type="dcterms:W3CDTF">2024-09-29T07:10:15Z</dcterms:modified>
</cp:coreProperties>
</file>