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E032E06-1AE7-4F55-92E9-806E94C404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55966F6-1FE4-482C-857A-29C46E256E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3C7D8F4-04F9-467F-BC71-9C9BD1518D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0D8F606-F221-4562-9338-98AF9C5BEB7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1F27B6B-6A5B-43D1-8A6E-C11CC251A74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38D4967-DBA6-46BA-ADA7-7CE351EA5B7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BF91846-0F5B-491A-A3D0-54D18639A92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B2EBD5E-EB7C-4B4B-82CC-D1C381ED425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3CF522E-A616-4BBA-920E-C7F3507D066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B9A6569-64C6-4001-8F84-9E3B0F55C1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413E5A1-12DD-4BF9-A042-9A3387A14E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08046051067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a:noFill/>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950" b="1">
                <a:solidFill>
                  <a:srgbClr val="FFFFFF">
                    <a:alpha val="100000"/>
                  </a:srgbClr>
                </a:solidFill>
                <a:latin typeface="Microsoft Yahei"/>
                <a:ea typeface="Microsoft Yahei"/>
                <a:cs typeface="Microsoft Yahei"/>
              </a:rPr>
              <a:t>高速平安百年品工程建设探索与实践汇报材料</a:t>
            </a:r>
            <a:endParaRPr lang="en-US" sz="1100"/>
          </a:p>
        </p:txBody>
      </p:sp>
      <p:sp>
        <p:nvSpPr>
          <p:cNvPr id="3" name="AutoShape 3"/>
          <p:cNvSpPr/>
          <p:nvPr/>
        </p:nvSpPr>
        <p:spPr>
          <a:xfrm>
            <a:off x="6000750" y="4095750"/>
            <a:ext cx="4101027" cy="524871"/>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a:solidFill>
                  <a:srgbClr val="FFFFFF">
                    <a:alpha val="100000"/>
                  </a:srgbClr>
                </a:solidFill>
                <a:latin typeface="Microsoft Yahei"/>
                <a:ea typeface="Microsoft Yahei"/>
                <a:cs typeface="Microsoft Yahei"/>
              </a:rPr>
              <a:t>汇报时间：2024-01-13</a:t>
            </a:r>
            <a:endParaRPr lang="en-US" sz="1100"/>
          </a:p>
        </p:txBody>
      </p:sp>
      <p:sp>
        <p:nvSpPr>
          <p:cNvPr id="4" name="AutoShape 4"/>
          <p:cNvSpPr/>
          <p:nvPr/>
        </p:nvSpPr>
        <p:spPr>
          <a:xfrm>
            <a:off x="714375" y="4095750"/>
            <a:ext cx="4956128" cy="524871"/>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a:solidFill>
                  <a:srgbClr val="FFFFFF">
                    <a:alpha val="100000"/>
                  </a:srgbClr>
                </a:solidFill>
                <a:latin typeface="Microsoft Yahei"/>
                <a:ea typeface="Microsoft Yahei"/>
                <a:cs typeface="Microsoft Yahei"/>
              </a:rPr>
              <a:t>汇报人：AA</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项目背景与目标</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项目建设规划与布局</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项目实施过程与成果</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技术创新与突破</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团队协作与沟通机制</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经验总结与未来展望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项目背景与目标</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854583" y="1877473"/>
            <a:ext cx="563213" cy="1253299"/>
            <a:chOff x="854583" y="1877473"/>
            <a:chExt cx="563213" cy="1253299"/>
          </a:xfrm>
        </p:grpSpPr>
        <p:sp>
          <p:nvSpPr>
            <p:cNvPr id="3" name="AutoShape 3"/>
            <p:cNvSpPr/>
            <p:nvPr/>
          </p:nvSpPr>
          <p:spPr>
            <a:xfrm>
              <a:off x="962406" y="1984343"/>
              <a:ext cx="347186"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457219">
              <a:off x="854583"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1142780" flipH="1">
              <a:off x="1319403"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1437230" flipH="1">
              <a:off x="1168241"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162769">
              <a:off x="943356"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874776" y="1448943"/>
            <a:ext cx="514445" cy="580739"/>
            <a:chOff x="874776" y="1448943"/>
            <a:chExt cx="514445" cy="580739"/>
          </a:xfrm>
        </p:grpSpPr>
        <p:sp>
          <p:nvSpPr>
            <p:cNvPr id="9" name="Freeform 9"/>
            <p:cNvSpPr/>
            <p:nvPr/>
          </p:nvSpPr>
          <p:spPr>
            <a:xfrm>
              <a:off x="1014698" y="1448943"/>
              <a:ext cx="234601" cy="304991"/>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74776" y="1732788"/>
              <a:ext cx="514445" cy="296894"/>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102900" y="1782128"/>
              <a:ext cx="59817" cy="44482"/>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6843332" y="1448848"/>
            <a:ext cx="536161" cy="977455"/>
            <a:chOff x="6843332" y="1448848"/>
            <a:chExt cx="536161" cy="977455"/>
          </a:xfrm>
        </p:grpSpPr>
        <p:sp>
          <p:nvSpPr>
            <p:cNvPr id="13" name="AutoShape 13"/>
            <p:cNvSpPr/>
            <p:nvPr/>
          </p:nvSpPr>
          <p:spPr>
            <a:xfrm>
              <a:off x="6942487" y="1984343"/>
              <a:ext cx="336137"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457219">
              <a:off x="6843332"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rot="21142780" flipH="1">
              <a:off x="7281100"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67811" y="1448848"/>
              <a:ext cx="494824" cy="580834"/>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6922580" y="2267521"/>
            <a:ext cx="372522" cy="866394"/>
            <a:chOff x="6922580" y="2267521"/>
            <a:chExt cx="372522" cy="866394"/>
          </a:xfrm>
        </p:grpSpPr>
        <p:sp>
          <p:nvSpPr>
            <p:cNvPr id="18" name="AutoShape 18"/>
            <p:cNvSpPr/>
            <p:nvPr/>
          </p:nvSpPr>
          <p:spPr>
            <a:xfrm rot="21437230" flipH="1">
              <a:off x="7138416"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rot="162769">
              <a:off x="6922580"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1664446" y="1696307"/>
            <a:ext cx="1897380" cy="1288637"/>
            <a:chOff x="1664446" y="1696307"/>
            <a:chExt cx="1897380" cy="1288637"/>
          </a:xfrm>
        </p:grpSpPr>
        <p:sp>
          <p:nvSpPr>
            <p:cNvPr id="21" name="TextBox 21"/>
            <p:cNvSpPr txBox="1"/>
            <p:nvPr/>
          </p:nvSpPr>
          <p:spPr>
            <a:xfrm>
              <a:off x="1664446"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01</a:t>
              </a:r>
            </a:p>
          </p:txBody>
        </p:sp>
        <p:sp>
          <p:nvSpPr>
            <p:cNvPr id="22" name="TextBox 22"/>
            <p:cNvSpPr txBox="1"/>
            <p:nvPr/>
          </p:nvSpPr>
          <p:spPr>
            <a:xfrm>
              <a:off x="1664446"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工程定义</a:t>
              </a:r>
            </a:p>
          </p:txBody>
        </p:sp>
      </p:grpSp>
      <p:grpSp>
        <p:nvGrpSpPr>
          <p:cNvPr id="23" name="Group 23"/>
          <p:cNvGrpSpPr/>
          <p:nvPr/>
        </p:nvGrpSpPr>
        <p:grpSpPr>
          <a:xfrm>
            <a:off x="7583853" y="1696307"/>
            <a:ext cx="1897380" cy="1288637"/>
            <a:chOff x="7583853" y="1696307"/>
            <a:chExt cx="1897380" cy="1288637"/>
          </a:xfrm>
        </p:grpSpPr>
        <p:sp>
          <p:nvSpPr>
            <p:cNvPr id="24" name="TextBox 24"/>
            <p:cNvSpPr txBox="1"/>
            <p:nvPr/>
          </p:nvSpPr>
          <p:spPr>
            <a:xfrm>
              <a:off x="7583853"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02</a:t>
              </a:r>
            </a:p>
          </p:txBody>
        </p:sp>
        <p:sp>
          <p:nvSpPr>
            <p:cNvPr id="25" name="TextBox 25"/>
            <p:cNvSpPr txBox="1"/>
            <p:nvPr/>
          </p:nvSpPr>
          <p:spPr>
            <a:xfrm>
              <a:off x="7583853"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工程范围</a:t>
              </a:r>
            </a:p>
          </p:txBody>
        </p:sp>
      </p:grpSp>
      <p:grpSp>
        <p:nvGrpSpPr>
          <p:cNvPr id="26" name="Group 26"/>
          <p:cNvGrpSpPr/>
          <p:nvPr/>
        </p:nvGrpSpPr>
        <p:grpSpPr>
          <a:xfrm>
            <a:off x="854583" y="3639788"/>
            <a:ext cx="248317" cy="552641"/>
            <a:chOff x="854583" y="3639788"/>
            <a:chExt cx="248317" cy="552641"/>
          </a:xfrm>
        </p:grpSpPr>
        <p:sp>
          <p:nvSpPr>
            <p:cNvPr id="27" name="AutoShape 27"/>
            <p:cNvSpPr/>
            <p:nvPr/>
          </p:nvSpPr>
          <p:spPr>
            <a:xfrm>
              <a:off x="9021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rot="457219">
              <a:off x="854583"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rot="21142780" flipH="1">
              <a:off x="1059561"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rot="21437230" flipH="1">
              <a:off x="99288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rot="162769">
              <a:off x="89373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 name="Group 32"/>
          <p:cNvGrpSpPr/>
          <p:nvPr/>
        </p:nvGrpSpPr>
        <p:grpSpPr>
          <a:xfrm>
            <a:off x="863537" y="3450812"/>
            <a:ext cx="226885" cy="256032"/>
            <a:chOff x="863537" y="3450812"/>
            <a:chExt cx="226885" cy="256032"/>
          </a:xfrm>
        </p:grpSpPr>
        <p:sp>
          <p:nvSpPr>
            <p:cNvPr id="33" name="Freeform 33"/>
            <p:cNvSpPr/>
            <p:nvPr/>
          </p:nvSpPr>
          <p:spPr>
            <a:xfrm>
              <a:off x="925163"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86353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96412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 name="Group 36"/>
          <p:cNvGrpSpPr/>
          <p:nvPr/>
        </p:nvGrpSpPr>
        <p:grpSpPr>
          <a:xfrm>
            <a:off x="1316450" y="3639788"/>
            <a:ext cx="248317" cy="552641"/>
            <a:chOff x="1316450" y="3639788"/>
            <a:chExt cx="248317" cy="552641"/>
          </a:xfrm>
        </p:grpSpPr>
        <p:sp>
          <p:nvSpPr>
            <p:cNvPr id="37" name="AutoShape 37"/>
            <p:cNvSpPr/>
            <p:nvPr/>
          </p:nvSpPr>
          <p:spPr>
            <a:xfrm>
              <a:off x="1363980"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rot="457219">
              <a:off x="1316450"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rot="21142780" flipH="1">
              <a:off x="1521428"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rot="21437230" flipH="1">
              <a:off x="145475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rot="162769">
              <a:off x="135559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2" name="Group 42"/>
          <p:cNvGrpSpPr/>
          <p:nvPr/>
        </p:nvGrpSpPr>
        <p:grpSpPr>
          <a:xfrm>
            <a:off x="1325404" y="3450812"/>
            <a:ext cx="226885" cy="256032"/>
            <a:chOff x="1325404" y="3450812"/>
            <a:chExt cx="226885" cy="256032"/>
          </a:xfrm>
        </p:grpSpPr>
        <p:sp>
          <p:nvSpPr>
            <p:cNvPr id="43" name="Freeform 43"/>
            <p:cNvSpPr/>
            <p:nvPr/>
          </p:nvSpPr>
          <p:spPr>
            <a:xfrm>
              <a:off x="1387030"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132540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1425988"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6" name="Group 46"/>
          <p:cNvGrpSpPr/>
          <p:nvPr/>
        </p:nvGrpSpPr>
        <p:grpSpPr>
          <a:xfrm>
            <a:off x="1778317" y="3639788"/>
            <a:ext cx="248318" cy="552641"/>
            <a:chOff x="1778317" y="3639788"/>
            <a:chExt cx="248318" cy="552641"/>
          </a:xfrm>
        </p:grpSpPr>
        <p:sp>
          <p:nvSpPr>
            <p:cNvPr id="47" name="AutoShape 47"/>
            <p:cNvSpPr/>
            <p:nvPr/>
          </p:nvSpPr>
          <p:spPr>
            <a:xfrm>
              <a:off x="1825847"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rot="457219">
              <a:off x="177831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rot="21142780" flipH="1">
              <a:off x="198329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rot="21437230" flipH="1">
              <a:off x="191662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rot="162769">
              <a:off x="181746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2" name="Group 52"/>
          <p:cNvGrpSpPr/>
          <p:nvPr/>
        </p:nvGrpSpPr>
        <p:grpSpPr>
          <a:xfrm>
            <a:off x="1787271" y="3450812"/>
            <a:ext cx="226885" cy="256032"/>
            <a:chOff x="1787271" y="3450812"/>
            <a:chExt cx="226885" cy="256032"/>
          </a:xfrm>
        </p:grpSpPr>
        <p:sp>
          <p:nvSpPr>
            <p:cNvPr id="53" name="Freeform 53"/>
            <p:cNvSpPr/>
            <p:nvPr/>
          </p:nvSpPr>
          <p:spPr>
            <a:xfrm>
              <a:off x="184889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787271"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887855"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6" name="Group 56"/>
          <p:cNvGrpSpPr/>
          <p:nvPr/>
        </p:nvGrpSpPr>
        <p:grpSpPr>
          <a:xfrm>
            <a:off x="2240185" y="3639788"/>
            <a:ext cx="248317" cy="552641"/>
            <a:chOff x="2240185" y="3639788"/>
            <a:chExt cx="248317" cy="552641"/>
          </a:xfrm>
        </p:grpSpPr>
        <p:sp>
          <p:nvSpPr>
            <p:cNvPr id="57" name="AutoShape 57"/>
            <p:cNvSpPr/>
            <p:nvPr/>
          </p:nvSpPr>
          <p:spPr>
            <a:xfrm>
              <a:off x="228771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rot="457219">
              <a:off x="2240185"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rot="21142780" flipH="1">
              <a:off x="2445163"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rot="21437230" flipH="1">
              <a:off x="237848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rot="162769">
              <a:off x="227933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2" name="Group 62"/>
          <p:cNvGrpSpPr/>
          <p:nvPr/>
        </p:nvGrpSpPr>
        <p:grpSpPr>
          <a:xfrm>
            <a:off x="2249138" y="3450812"/>
            <a:ext cx="226885" cy="256032"/>
            <a:chOff x="2249138" y="3450812"/>
            <a:chExt cx="226885" cy="256032"/>
          </a:xfrm>
        </p:grpSpPr>
        <p:sp>
          <p:nvSpPr>
            <p:cNvPr id="63" name="Freeform 63"/>
            <p:cNvSpPr/>
            <p:nvPr/>
          </p:nvSpPr>
          <p:spPr>
            <a:xfrm>
              <a:off x="231076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Freeform 64"/>
            <p:cNvSpPr/>
            <p:nvPr/>
          </p:nvSpPr>
          <p:spPr>
            <a:xfrm>
              <a:off x="2249138"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Freeform 65"/>
            <p:cNvSpPr/>
            <p:nvPr/>
          </p:nvSpPr>
          <p:spPr>
            <a:xfrm>
              <a:off x="2349722"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6" name="Group 66"/>
          <p:cNvGrpSpPr/>
          <p:nvPr/>
        </p:nvGrpSpPr>
        <p:grpSpPr>
          <a:xfrm>
            <a:off x="2702052" y="3639788"/>
            <a:ext cx="248317" cy="552641"/>
            <a:chOff x="2702052" y="3639788"/>
            <a:chExt cx="248317" cy="552641"/>
          </a:xfrm>
        </p:grpSpPr>
        <p:sp>
          <p:nvSpPr>
            <p:cNvPr id="67" name="AutoShape 67"/>
            <p:cNvSpPr/>
            <p:nvPr/>
          </p:nvSpPr>
          <p:spPr>
            <a:xfrm>
              <a:off x="2749582"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rot="457219">
              <a:off x="2702052"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rot="21142780" flipH="1">
              <a:off x="2907030"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rot="21437230" flipH="1">
              <a:off x="284035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rot="162769">
              <a:off x="2741200"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2711005" y="3450812"/>
            <a:ext cx="226885" cy="256032"/>
            <a:chOff x="2711005" y="3450812"/>
            <a:chExt cx="226885" cy="256032"/>
          </a:xfrm>
        </p:grpSpPr>
        <p:sp>
          <p:nvSpPr>
            <p:cNvPr id="73" name="Freeform 73"/>
            <p:cNvSpPr/>
            <p:nvPr/>
          </p:nvSpPr>
          <p:spPr>
            <a:xfrm>
              <a:off x="277272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Freeform 74"/>
            <p:cNvSpPr/>
            <p:nvPr/>
          </p:nvSpPr>
          <p:spPr>
            <a:xfrm>
              <a:off x="2711005"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Freeform 75"/>
            <p:cNvSpPr/>
            <p:nvPr/>
          </p:nvSpPr>
          <p:spPr>
            <a:xfrm>
              <a:off x="281158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6" name="Group 76"/>
          <p:cNvGrpSpPr/>
          <p:nvPr/>
        </p:nvGrpSpPr>
        <p:grpSpPr>
          <a:xfrm>
            <a:off x="3163919" y="3639788"/>
            <a:ext cx="248317" cy="552641"/>
            <a:chOff x="3163919" y="3639788"/>
            <a:chExt cx="248317" cy="552641"/>
          </a:xfrm>
        </p:grpSpPr>
        <p:sp>
          <p:nvSpPr>
            <p:cNvPr id="77" name="AutoShape 77"/>
            <p:cNvSpPr/>
            <p:nvPr/>
          </p:nvSpPr>
          <p:spPr>
            <a:xfrm>
              <a:off x="3211449"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rot="457219">
              <a:off x="3163919"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rot="21142780" flipH="1">
              <a:off x="3368897"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rot="21437230" flipH="1">
              <a:off x="330222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rot="162769">
              <a:off x="320306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2" name="Group 82"/>
          <p:cNvGrpSpPr/>
          <p:nvPr/>
        </p:nvGrpSpPr>
        <p:grpSpPr>
          <a:xfrm>
            <a:off x="3172873" y="3450812"/>
            <a:ext cx="226885" cy="256032"/>
            <a:chOff x="3172873" y="3450812"/>
            <a:chExt cx="226885" cy="256032"/>
          </a:xfrm>
        </p:grpSpPr>
        <p:sp>
          <p:nvSpPr>
            <p:cNvPr id="83" name="Freeform 83"/>
            <p:cNvSpPr/>
            <p:nvPr/>
          </p:nvSpPr>
          <p:spPr>
            <a:xfrm>
              <a:off x="323459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Freeform 84"/>
            <p:cNvSpPr/>
            <p:nvPr/>
          </p:nvSpPr>
          <p:spPr>
            <a:xfrm>
              <a:off x="3172873"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Freeform 85"/>
            <p:cNvSpPr/>
            <p:nvPr/>
          </p:nvSpPr>
          <p:spPr>
            <a:xfrm>
              <a:off x="3273457"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6" name="Group 86"/>
          <p:cNvGrpSpPr/>
          <p:nvPr/>
        </p:nvGrpSpPr>
        <p:grpSpPr>
          <a:xfrm>
            <a:off x="3625787" y="3639788"/>
            <a:ext cx="248316" cy="552641"/>
            <a:chOff x="3625787" y="3639788"/>
            <a:chExt cx="248316" cy="552641"/>
          </a:xfrm>
        </p:grpSpPr>
        <p:sp>
          <p:nvSpPr>
            <p:cNvPr id="87" name="AutoShape 87"/>
            <p:cNvSpPr/>
            <p:nvPr/>
          </p:nvSpPr>
          <p:spPr>
            <a:xfrm>
              <a:off x="3673316"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rot="457219">
              <a:off x="362578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rot="21142780" flipH="1">
              <a:off x="3830764"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rot="21437230" flipH="1">
              <a:off x="376408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rot="162769">
              <a:off x="366493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2" name="Group 92"/>
          <p:cNvGrpSpPr/>
          <p:nvPr/>
        </p:nvGrpSpPr>
        <p:grpSpPr>
          <a:xfrm>
            <a:off x="3634740" y="3450812"/>
            <a:ext cx="226885" cy="256032"/>
            <a:chOff x="3634740" y="3450812"/>
            <a:chExt cx="226885" cy="256032"/>
          </a:xfrm>
        </p:grpSpPr>
        <p:sp>
          <p:nvSpPr>
            <p:cNvPr id="93" name="Freeform 93"/>
            <p:cNvSpPr/>
            <p:nvPr/>
          </p:nvSpPr>
          <p:spPr>
            <a:xfrm>
              <a:off x="3696462"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Freeform 94"/>
            <p:cNvSpPr/>
            <p:nvPr/>
          </p:nvSpPr>
          <p:spPr>
            <a:xfrm>
              <a:off x="3634740"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Freeform 95"/>
            <p:cNvSpPr/>
            <p:nvPr/>
          </p:nvSpPr>
          <p:spPr>
            <a:xfrm>
              <a:off x="3735324"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6" name="Group 96"/>
          <p:cNvGrpSpPr/>
          <p:nvPr/>
        </p:nvGrpSpPr>
        <p:grpSpPr>
          <a:xfrm>
            <a:off x="4087654" y="3639788"/>
            <a:ext cx="248317" cy="552641"/>
            <a:chOff x="4087654" y="3639788"/>
            <a:chExt cx="248317" cy="552641"/>
          </a:xfrm>
        </p:grpSpPr>
        <p:sp>
          <p:nvSpPr>
            <p:cNvPr id="97" name="AutoShape 97"/>
            <p:cNvSpPr/>
            <p:nvPr/>
          </p:nvSpPr>
          <p:spPr>
            <a:xfrm>
              <a:off x="413518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rot="457219">
              <a:off x="4087654"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rot="21142780" flipH="1">
              <a:off x="4292632"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AutoShape 100"/>
            <p:cNvSpPr/>
            <p:nvPr/>
          </p:nvSpPr>
          <p:spPr>
            <a:xfrm rot="21437230" flipH="1">
              <a:off x="422595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AutoShape 101"/>
            <p:cNvSpPr/>
            <p:nvPr/>
          </p:nvSpPr>
          <p:spPr>
            <a:xfrm rot="162769">
              <a:off x="412680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2" name="Group 102"/>
          <p:cNvGrpSpPr/>
          <p:nvPr/>
        </p:nvGrpSpPr>
        <p:grpSpPr>
          <a:xfrm>
            <a:off x="4096607" y="3450812"/>
            <a:ext cx="226885" cy="256032"/>
            <a:chOff x="4096607" y="3450812"/>
            <a:chExt cx="226885" cy="256032"/>
          </a:xfrm>
        </p:grpSpPr>
        <p:sp>
          <p:nvSpPr>
            <p:cNvPr id="103" name="Freeform 103"/>
            <p:cNvSpPr/>
            <p:nvPr/>
          </p:nvSpPr>
          <p:spPr>
            <a:xfrm>
              <a:off x="4158329"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 name="Freeform 104"/>
            <p:cNvSpPr/>
            <p:nvPr/>
          </p:nvSpPr>
          <p:spPr>
            <a:xfrm>
              <a:off x="409660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5" name="Freeform 105"/>
            <p:cNvSpPr/>
            <p:nvPr/>
          </p:nvSpPr>
          <p:spPr>
            <a:xfrm>
              <a:off x="419719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6" name="Group 106"/>
          <p:cNvGrpSpPr/>
          <p:nvPr/>
        </p:nvGrpSpPr>
        <p:grpSpPr>
          <a:xfrm>
            <a:off x="4549521" y="3639788"/>
            <a:ext cx="248317" cy="552641"/>
            <a:chOff x="4549521" y="3639788"/>
            <a:chExt cx="248317" cy="552641"/>
          </a:xfrm>
        </p:grpSpPr>
        <p:sp>
          <p:nvSpPr>
            <p:cNvPr id="107" name="AutoShape 107"/>
            <p:cNvSpPr/>
            <p:nvPr/>
          </p:nvSpPr>
          <p:spPr>
            <a:xfrm>
              <a:off x="4597051"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AutoShape 108"/>
            <p:cNvSpPr/>
            <p:nvPr/>
          </p:nvSpPr>
          <p:spPr>
            <a:xfrm rot="457219">
              <a:off x="4549521"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AutoShape 109"/>
            <p:cNvSpPr/>
            <p:nvPr/>
          </p:nvSpPr>
          <p:spPr>
            <a:xfrm rot="21142780" flipH="1">
              <a:off x="4754499"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0" name="AutoShape 110"/>
            <p:cNvSpPr/>
            <p:nvPr/>
          </p:nvSpPr>
          <p:spPr>
            <a:xfrm rot="21437230" flipH="1">
              <a:off x="468782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1" name="AutoShape 111"/>
            <p:cNvSpPr/>
            <p:nvPr/>
          </p:nvSpPr>
          <p:spPr>
            <a:xfrm rot="162769">
              <a:off x="458866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2" name="Group 112"/>
          <p:cNvGrpSpPr/>
          <p:nvPr/>
        </p:nvGrpSpPr>
        <p:grpSpPr>
          <a:xfrm>
            <a:off x="4558474" y="3450812"/>
            <a:ext cx="226885" cy="256032"/>
            <a:chOff x="4558474" y="3450812"/>
            <a:chExt cx="226885" cy="256032"/>
          </a:xfrm>
        </p:grpSpPr>
        <p:sp>
          <p:nvSpPr>
            <p:cNvPr id="113" name="Freeform 113"/>
            <p:cNvSpPr/>
            <p:nvPr/>
          </p:nvSpPr>
          <p:spPr>
            <a:xfrm>
              <a:off x="4620196"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4" name="Freeform 114"/>
            <p:cNvSpPr/>
            <p:nvPr/>
          </p:nvSpPr>
          <p:spPr>
            <a:xfrm>
              <a:off x="455847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5" name="Freeform 115"/>
            <p:cNvSpPr/>
            <p:nvPr/>
          </p:nvSpPr>
          <p:spPr>
            <a:xfrm>
              <a:off x="465905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6" name="Group 116"/>
          <p:cNvGrpSpPr/>
          <p:nvPr/>
        </p:nvGrpSpPr>
        <p:grpSpPr>
          <a:xfrm>
            <a:off x="5011388" y="3639788"/>
            <a:ext cx="248317" cy="552641"/>
            <a:chOff x="5011388" y="3639788"/>
            <a:chExt cx="248317" cy="552641"/>
          </a:xfrm>
        </p:grpSpPr>
        <p:sp>
          <p:nvSpPr>
            <p:cNvPr id="117" name="AutoShape 117"/>
            <p:cNvSpPr/>
            <p:nvPr/>
          </p:nvSpPr>
          <p:spPr>
            <a:xfrm>
              <a:off x="50590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AutoShape 118"/>
            <p:cNvSpPr/>
            <p:nvPr/>
          </p:nvSpPr>
          <p:spPr>
            <a:xfrm rot="457219">
              <a:off x="5011388"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AutoShape 119"/>
            <p:cNvSpPr/>
            <p:nvPr/>
          </p:nvSpPr>
          <p:spPr>
            <a:xfrm rot="21142780" flipH="1">
              <a:off x="521636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0" name="AutoShape 120"/>
            <p:cNvSpPr/>
            <p:nvPr/>
          </p:nvSpPr>
          <p:spPr>
            <a:xfrm rot="21437230" flipH="1">
              <a:off x="514969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1" name="AutoShape 121"/>
            <p:cNvSpPr/>
            <p:nvPr/>
          </p:nvSpPr>
          <p:spPr>
            <a:xfrm rot="162769">
              <a:off x="505053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2" name="Group 122"/>
          <p:cNvGrpSpPr/>
          <p:nvPr/>
        </p:nvGrpSpPr>
        <p:grpSpPr>
          <a:xfrm>
            <a:off x="5020342" y="3450812"/>
            <a:ext cx="226885" cy="256032"/>
            <a:chOff x="5020342" y="3450812"/>
            <a:chExt cx="226885" cy="256032"/>
          </a:xfrm>
        </p:grpSpPr>
        <p:sp>
          <p:nvSpPr>
            <p:cNvPr id="123" name="Freeform 123"/>
            <p:cNvSpPr/>
            <p:nvPr/>
          </p:nvSpPr>
          <p:spPr>
            <a:xfrm>
              <a:off x="5082064"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4" name="Freeform 124"/>
            <p:cNvSpPr/>
            <p:nvPr/>
          </p:nvSpPr>
          <p:spPr>
            <a:xfrm>
              <a:off x="5020342"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5" name="Freeform 125"/>
            <p:cNvSpPr/>
            <p:nvPr/>
          </p:nvSpPr>
          <p:spPr>
            <a:xfrm>
              <a:off x="5120926"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6" name="Group 126"/>
          <p:cNvGrpSpPr/>
          <p:nvPr/>
        </p:nvGrpSpPr>
        <p:grpSpPr>
          <a:xfrm>
            <a:off x="854583" y="4613529"/>
            <a:ext cx="248317" cy="552641"/>
            <a:chOff x="854583" y="4613529"/>
            <a:chExt cx="248317" cy="552641"/>
          </a:xfrm>
        </p:grpSpPr>
        <p:sp>
          <p:nvSpPr>
            <p:cNvPr id="127" name="AutoShape 127"/>
            <p:cNvSpPr/>
            <p:nvPr/>
          </p:nvSpPr>
          <p:spPr>
            <a:xfrm>
              <a:off x="9021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8" name="AutoShape 128"/>
            <p:cNvSpPr/>
            <p:nvPr/>
          </p:nvSpPr>
          <p:spPr>
            <a:xfrm rot="457219">
              <a:off x="854583"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9" name="AutoShape 129"/>
            <p:cNvSpPr/>
            <p:nvPr/>
          </p:nvSpPr>
          <p:spPr>
            <a:xfrm rot="21142780" flipH="1">
              <a:off x="1059561"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0" name="AutoShape 130"/>
            <p:cNvSpPr/>
            <p:nvPr/>
          </p:nvSpPr>
          <p:spPr>
            <a:xfrm rot="21437230" flipH="1">
              <a:off x="99288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1" name="AutoShape 131"/>
            <p:cNvSpPr/>
            <p:nvPr/>
          </p:nvSpPr>
          <p:spPr>
            <a:xfrm rot="162769">
              <a:off x="89373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2" name="Group 132"/>
          <p:cNvGrpSpPr/>
          <p:nvPr/>
        </p:nvGrpSpPr>
        <p:grpSpPr>
          <a:xfrm>
            <a:off x="863537" y="4424553"/>
            <a:ext cx="226885" cy="256032"/>
            <a:chOff x="863537" y="4424553"/>
            <a:chExt cx="226885" cy="256032"/>
          </a:xfrm>
        </p:grpSpPr>
        <p:sp>
          <p:nvSpPr>
            <p:cNvPr id="133" name="Freeform 133"/>
            <p:cNvSpPr/>
            <p:nvPr/>
          </p:nvSpPr>
          <p:spPr>
            <a:xfrm>
              <a:off x="925163"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4" name="Freeform 134"/>
            <p:cNvSpPr/>
            <p:nvPr/>
          </p:nvSpPr>
          <p:spPr>
            <a:xfrm>
              <a:off x="86353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5" name="Freeform 135"/>
            <p:cNvSpPr/>
            <p:nvPr/>
          </p:nvSpPr>
          <p:spPr>
            <a:xfrm>
              <a:off x="96412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6" name="Group 136"/>
          <p:cNvGrpSpPr/>
          <p:nvPr/>
        </p:nvGrpSpPr>
        <p:grpSpPr>
          <a:xfrm>
            <a:off x="1316450" y="4613529"/>
            <a:ext cx="248317" cy="552641"/>
            <a:chOff x="1316450" y="4613529"/>
            <a:chExt cx="248317" cy="552641"/>
          </a:xfrm>
        </p:grpSpPr>
        <p:sp>
          <p:nvSpPr>
            <p:cNvPr id="137" name="AutoShape 137"/>
            <p:cNvSpPr/>
            <p:nvPr/>
          </p:nvSpPr>
          <p:spPr>
            <a:xfrm>
              <a:off x="1363980"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AutoShape 138"/>
            <p:cNvSpPr/>
            <p:nvPr/>
          </p:nvSpPr>
          <p:spPr>
            <a:xfrm rot="457219">
              <a:off x="1316450"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AutoShape 139"/>
            <p:cNvSpPr/>
            <p:nvPr/>
          </p:nvSpPr>
          <p:spPr>
            <a:xfrm rot="21142780" flipH="1">
              <a:off x="1521428"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0" name="AutoShape 140"/>
            <p:cNvSpPr/>
            <p:nvPr/>
          </p:nvSpPr>
          <p:spPr>
            <a:xfrm rot="21437230" flipH="1">
              <a:off x="145475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1" name="AutoShape 141"/>
            <p:cNvSpPr/>
            <p:nvPr/>
          </p:nvSpPr>
          <p:spPr>
            <a:xfrm rot="162769">
              <a:off x="135559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2" name="Group 142"/>
          <p:cNvGrpSpPr/>
          <p:nvPr/>
        </p:nvGrpSpPr>
        <p:grpSpPr>
          <a:xfrm>
            <a:off x="1325404" y="4424553"/>
            <a:ext cx="226885" cy="256032"/>
            <a:chOff x="1325404" y="4424553"/>
            <a:chExt cx="226885" cy="256032"/>
          </a:xfrm>
        </p:grpSpPr>
        <p:sp>
          <p:nvSpPr>
            <p:cNvPr id="143" name="Freeform 143"/>
            <p:cNvSpPr/>
            <p:nvPr/>
          </p:nvSpPr>
          <p:spPr>
            <a:xfrm>
              <a:off x="1387030"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4" name="Freeform 144"/>
            <p:cNvSpPr/>
            <p:nvPr/>
          </p:nvSpPr>
          <p:spPr>
            <a:xfrm>
              <a:off x="132540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5" name="Freeform 145"/>
            <p:cNvSpPr/>
            <p:nvPr/>
          </p:nvSpPr>
          <p:spPr>
            <a:xfrm>
              <a:off x="1425988"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6" name="Group 146"/>
          <p:cNvGrpSpPr/>
          <p:nvPr/>
        </p:nvGrpSpPr>
        <p:grpSpPr>
          <a:xfrm>
            <a:off x="1778317" y="4613529"/>
            <a:ext cx="248318" cy="552641"/>
            <a:chOff x="1778317" y="4613529"/>
            <a:chExt cx="248318" cy="552641"/>
          </a:xfrm>
        </p:grpSpPr>
        <p:sp>
          <p:nvSpPr>
            <p:cNvPr id="147" name="AutoShape 147"/>
            <p:cNvSpPr/>
            <p:nvPr/>
          </p:nvSpPr>
          <p:spPr>
            <a:xfrm>
              <a:off x="1825847"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8" name="AutoShape 148"/>
            <p:cNvSpPr/>
            <p:nvPr/>
          </p:nvSpPr>
          <p:spPr>
            <a:xfrm rot="457219">
              <a:off x="177831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9" name="AutoShape 149"/>
            <p:cNvSpPr/>
            <p:nvPr/>
          </p:nvSpPr>
          <p:spPr>
            <a:xfrm rot="21142780" flipH="1">
              <a:off x="198329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0" name="AutoShape 150"/>
            <p:cNvSpPr/>
            <p:nvPr/>
          </p:nvSpPr>
          <p:spPr>
            <a:xfrm rot="21437230" flipH="1">
              <a:off x="191662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1" name="AutoShape 151"/>
            <p:cNvSpPr/>
            <p:nvPr/>
          </p:nvSpPr>
          <p:spPr>
            <a:xfrm rot="162769">
              <a:off x="181746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2" name="Group 152"/>
          <p:cNvGrpSpPr/>
          <p:nvPr/>
        </p:nvGrpSpPr>
        <p:grpSpPr>
          <a:xfrm>
            <a:off x="1787271" y="4424553"/>
            <a:ext cx="226885" cy="256032"/>
            <a:chOff x="1787271" y="4424553"/>
            <a:chExt cx="226885" cy="256032"/>
          </a:xfrm>
        </p:grpSpPr>
        <p:sp>
          <p:nvSpPr>
            <p:cNvPr id="153" name="Freeform 153"/>
            <p:cNvSpPr/>
            <p:nvPr/>
          </p:nvSpPr>
          <p:spPr>
            <a:xfrm>
              <a:off x="184889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4" name="Freeform 154"/>
            <p:cNvSpPr/>
            <p:nvPr/>
          </p:nvSpPr>
          <p:spPr>
            <a:xfrm>
              <a:off x="1787271"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5" name="Freeform 155"/>
            <p:cNvSpPr/>
            <p:nvPr/>
          </p:nvSpPr>
          <p:spPr>
            <a:xfrm>
              <a:off x="1887855"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6" name="Group 156"/>
          <p:cNvGrpSpPr/>
          <p:nvPr/>
        </p:nvGrpSpPr>
        <p:grpSpPr>
          <a:xfrm>
            <a:off x="2240185" y="4613529"/>
            <a:ext cx="248317" cy="552641"/>
            <a:chOff x="2240185" y="4613529"/>
            <a:chExt cx="248317" cy="552641"/>
          </a:xfrm>
        </p:grpSpPr>
        <p:sp>
          <p:nvSpPr>
            <p:cNvPr id="157" name="AutoShape 157"/>
            <p:cNvSpPr/>
            <p:nvPr/>
          </p:nvSpPr>
          <p:spPr>
            <a:xfrm>
              <a:off x="228771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8" name="AutoShape 158"/>
            <p:cNvSpPr/>
            <p:nvPr/>
          </p:nvSpPr>
          <p:spPr>
            <a:xfrm rot="457219">
              <a:off x="2240185"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9" name="AutoShape 159"/>
            <p:cNvSpPr/>
            <p:nvPr/>
          </p:nvSpPr>
          <p:spPr>
            <a:xfrm rot="21142780" flipH="1">
              <a:off x="2445163"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0" name="AutoShape 160"/>
            <p:cNvSpPr/>
            <p:nvPr/>
          </p:nvSpPr>
          <p:spPr>
            <a:xfrm rot="21437230" flipH="1">
              <a:off x="237848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1" name="AutoShape 161"/>
            <p:cNvSpPr/>
            <p:nvPr/>
          </p:nvSpPr>
          <p:spPr>
            <a:xfrm rot="162769">
              <a:off x="227933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2" name="Group 162"/>
          <p:cNvGrpSpPr/>
          <p:nvPr/>
        </p:nvGrpSpPr>
        <p:grpSpPr>
          <a:xfrm>
            <a:off x="2249138" y="4424553"/>
            <a:ext cx="226885" cy="256032"/>
            <a:chOff x="2249138" y="4424553"/>
            <a:chExt cx="226885" cy="256032"/>
          </a:xfrm>
        </p:grpSpPr>
        <p:sp>
          <p:nvSpPr>
            <p:cNvPr id="163" name="Freeform 163"/>
            <p:cNvSpPr/>
            <p:nvPr/>
          </p:nvSpPr>
          <p:spPr>
            <a:xfrm>
              <a:off x="231076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4" name="Freeform 164"/>
            <p:cNvSpPr/>
            <p:nvPr/>
          </p:nvSpPr>
          <p:spPr>
            <a:xfrm>
              <a:off x="2249138"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5" name="Freeform 165"/>
            <p:cNvSpPr/>
            <p:nvPr/>
          </p:nvSpPr>
          <p:spPr>
            <a:xfrm>
              <a:off x="2349722"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6" name="Group 166"/>
          <p:cNvGrpSpPr/>
          <p:nvPr/>
        </p:nvGrpSpPr>
        <p:grpSpPr>
          <a:xfrm>
            <a:off x="2702052" y="4613529"/>
            <a:ext cx="248317" cy="552641"/>
            <a:chOff x="2702052" y="4613529"/>
            <a:chExt cx="248317" cy="552641"/>
          </a:xfrm>
        </p:grpSpPr>
        <p:sp>
          <p:nvSpPr>
            <p:cNvPr id="167" name="AutoShape 167"/>
            <p:cNvSpPr/>
            <p:nvPr/>
          </p:nvSpPr>
          <p:spPr>
            <a:xfrm>
              <a:off x="2749582"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8" name="AutoShape 168"/>
            <p:cNvSpPr/>
            <p:nvPr/>
          </p:nvSpPr>
          <p:spPr>
            <a:xfrm rot="457219">
              <a:off x="2702052"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9" name="AutoShape 169"/>
            <p:cNvSpPr/>
            <p:nvPr/>
          </p:nvSpPr>
          <p:spPr>
            <a:xfrm rot="21142780" flipH="1">
              <a:off x="2907030"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0" name="AutoShape 170"/>
            <p:cNvSpPr/>
            <p:nvPr/>
          </p:nvSpPr>
          <p:spPr>
            <a:xfrm rot="21437230" flipH="1">
              <a:off x="284035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1" name="AutoShape 171"/>
            <p:cNvSpPr/>
            <p:nvPr/>
          </p:nvSpPr>
          <p:spPr>
            <a:xfrm rot="162769">
              <a:off x="2741200"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2" name="Group 172"/>
          <p:cNvGrpSpPr/>
          <p:nvPr/>
        </p:nvGrpSpPr>
        <p:grpSpPr>
          <a:xfrm>
            <a:off x="2711005" y="4424553"/>
            <a:ext cx="226885" cy="256032"/>
            <a:chOff x="2711005" y="4424553"/>
            <a:chExt cx="226885" cy="256032"/>
          </a:xfrm>
        </p:grpSpPr>
        <p:sp>
          <p:nvSpPr>
            <p:cNvPr id="173" name="Freeform 173"/>
            <p:cNvSpPr/>
            <p:nvPr/>
          </p:nvSpPr>
          <p:spPr>
            <a:xfrm>
              <a:off x="277272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4" name="Freeform 174"/>
            <p:cNvSpPr/>
            <p:nvPr/>
          </p:nvSpPr>
          <p:spPr>
            <a:xfrm>
              <a:off x="2711005"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5" name="Freeform 175"/>
            <p:cNvSpPr/>
            <p:nvPr/>
          </p:nvSpPr>
          <p:spPr>
            <a:xfrm>
              <a:off x="281158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6" name="Group 176"/>
          <p:cNvGrpSpPr/>
          <p:nvPr/>
        </p:nvGrpSpPr>
        <p:grpSpPr>
          <a:xfrm>
            <a:off x="3163919" y="4613529"/>
            <a:ext cx="248317" cy="552641"/>
            <a:chOff x="3163919" y="4613529"/>
            <a:chExt cx="248317" cy="552641"/>
          </a:xfrm>
        </p:grpSpPr>
        <p:sp>
          <p:nvSpPr>
            <p:cNvPr id="177" name="AutoShape 177"/>
            <p:cNvSpPr/>
            <p:nvPr/>
          </p:nvSpPr>
          <p:spPr>
            <a:xfrm>
              <a:off x="3211449"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8" name="AutoShape 178"/>
            <p:cNvSpPr/>
            <p:nvPr/>
          </p:nvSpPr>
          <p:spPr>
            <a:xfrm rot="457219">
              <a:off x="3163919"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9" name="AutoShape 179"/>
            <p:cNvSpPr/>
            <p:nvPr/>
          </p:nvSpPr>
          <p:spPr>
            <a:xfrm rot="21142780" flipH="1">
              <a:off x="3368897"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0" name="AutoShape 180"/>
            <p:cNvSpPr/>
            <p:nvPr/>
          </p:nvSpPr>
          <p:spPr>
            <a:xfrm rot="21437230" flipH="1">
              <a:off x="330222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1" name="AutoShape 181"/>
            <p:cNvSpPr/>
            <p:nvPr/>
          </p:nvSpPr>
          <p:spPr>
            <a:xfrm rot="162769">
              <a:off x="320306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2" name="Group 182"/>
          <p:cNvGrpSpPr/>
          <p:nvPr/>
        </p:nvGrpSpPr>
        <p:grpSpPr>
          <a:xfrm>
            <a:off x="3172873" y="4424553"/>
            <a:ext cx="226885" cy="256032"/>
            <a:chOff x="3172873" y="4424553"/>
            <a:chExt cx="226885" cy="256032"/>
          </a:xfrm>
        </p:grpSpPr>
        <p:sp>
          <p:nvSpPr>
            <p:cNvPr id="183" name="Freeform 183"/>
            <p:cNvSpPr/>
            <p:nvPr/>
          </p:nvSpPr>
          <p:spPr>
            <a:xfrm>
              <a:off x="323459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4" name="Freeform 184"/>
            <p:cNvSpPr/>
            <p:nvPr/>
          </p:nvSpPr>
          <p:spPr>
            <a:xfrm>
              <a:off x="3172873"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5" name="Freeform 185"/>
            <p:cNvSpPr/>
            <p:nvPr/>
          </p:nvSpPr>
          <p:spPr>
            <a:xfrm>
              <a:off x="3273457"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6" name="Group 186"/>
          <p:cNvGrpSpPr/>
          <p:nvPr/>
        </p:nvGrpSpPr>
        <p:grpSpPr>
          <a:xfrm>
            <a:off x="3625787" y="4613529"/>
            <a:ext cx="248316" cy="552641"/>
            <a:chOff x="3625787" y="4613529"/>
            <a:chExt cx="248316" cy="552641"/>
          </a:xfrm>
        </p:grpSpPr>
        <p:sp>
          <p:nvSpPr>
            <p:cNvPr id="187" name="AutoShape 187"/>
            <p:cNvSpPr/>
            <p:nvPr/>
          </p:nvSpPr>
          <p:spPr>
            <a:xfrm>
              <a:off x="3673316"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8" name="AutoShape 188"/>
            <p:cNvSpPr/>
            <p:nvPr/>
          </p:nvSpPr>
          <p:spPr>
            <a:xfrm rot="457219">
              <a:off x="362578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9" name="AutoShape 189"/>
            <p:cNvSpPr/>
            <p:nvPr/>
          </p:nvSpPr>
          <p:spPr>
            <a:xfrm rot="21142780" flipH="1">
              <a:off x="3830764"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0" name="AutoShape 190"/>
            <p:cNvSpPr/>
            <p:nvPr/>
          </p:nvSpPr>
          <p:spPr>
            <a:xfrm rot="21437230" flipH="1">
              <a:off x="376408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1" name="AutoShape 191"/>
            <p:cNvSpPr/>
            <p:nvPr/>
          </p:nvSpPr>
          <p:spPr>
            <a:xfrm rot="162769">
              <a:off x="366493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2" name="Group 192"/>
          <p:cNvGrpSpPr/>
          <p:nvPr/>
        </p:nvGrpSpPr>
        <p:grpSpPr>
          <a:xfrm>
            <a:off x="3634740" y="4424553"/>
            <a:ext cx="226885" cy="256032"/>
            <a:chOff x="3634740" y="4424553"/>
            <a:chExt cx="226885" cy="256032"/>
          </a:xfrm>
        </p:grpSpPr>
        <p:sp>
          <p:nvSpPr>
            <p:cNvPr id="193" name="Freeform 193"/>
            <p:cNvSpPr/>
            <p:nvPr/>
          </p:nvSpPr>
          <p:spPr>
            <a:xfrm>
              <a:off x="3696462"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4" name="Freeform 194"/>
            <p:cNvSpPr/>
            <p:nvPr/>
          </p:nvSpPr>
          <p:spPr>
            <a:xfrm>
              <a:off x="3634740"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5" name="Freeform 195"/>
            <p:cNvSpPr/>
            <p:nvPr/>
          </p:nvSpPr>
          <p:spPr>
            <a:xfrm>
              <a:off x="3735324"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6" name="Group 196"/>
          <p:cNvGrpSpPr/>
          <p:nvPr/>
        </p:nvGrpSpPr>
        <p:grpSpPr>
          <a:xfrm>
            <a:off x="4087654" y="4613529"/>
            <a:ext cx="248317" cy="552641"/>
            <a:chOff x="4087654" y="4613529"/>
            <a:chExt cx="248317" cy="552641"/>
          </a:xfrm>
        </p:grpSpPr>
        <p:sp>
          <p:nvSpPr>
            <p:cNvPr id="197" name="AutoShape 197"/>
            <p:cNvSpPr/>
            <p:nvPr/>
          </p:nvSpPr>
          <p:spPr>
            <a:xfrm>
              <a:off x="413518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8" name="AutoShape 198"/>
            <p:cNvSpPr/>
            <p:nvPr/>
          </p:nvSpPr>
          <p:spPr>
            <a:xfrm rot="457219">
              <a:off x="4087654"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9" name="AutoShape 199"/>
            <p:cNvSpPr/>
            <p:nvPr/>
          </p:nvSpPr>
          <p:spPr>
            <a:xfrm rot="21142780" flipH="1">
              <a:off x="4292632"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0" name="AutoShape 200"/>
            <p:cNvSpPr/>
            <p:nvPr/>
          </p:nvSpPr>
          <p:spPr>
            <a:xfrm rot="21437230" flipH="1">
              <a:off x="422595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1" name="AutoShape 201"/>
            <p:cNvSpPr/>
            <p:nvPr/>
          </p:nvSpPr>
          <p:spPr>
            <a:xfrm rot="162769">
              <a:off x="412680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2" name="Group 202"/>
          <p:cNvGrpSpPr/>
          <p:nvPr/>
        </p:nvGrpSpPr>
        <p:grpSpPr>
          <a:xfrm>
            <a:off x="4096607" y="4424553"/>
            <a:ext cx="226885" cy="256032"/>
            <a:chOff x="4096607" y="4424553"/>
            <a:chExt cx="226885" cy="256032"/>
          </a:xfrm>
        </p:grpSpPr>
        <p:sp>
          <p:nvSpPr>
            <p:cNvPr id="203" name="Freeform 203"/>
            <p:cNvSpPr/>
            <p:nvPr/>
          </p:nvSpPr>
          <p:spPr>
            <a:xfrm>
              <a:off x="4158329"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4" name="Freeform 204"/>
            <p:cNvSpPr/>
            <p:nvPr/>
          </p:nvSpPr>
          <p:spPr>
            <a:xfrm>
              <a:off x="409660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5" name="Freeform 205"/>
            <p:cNvSpPr/>
            <p:nvPr/>
          </p:nvSpPr>
          <p:spPr>
            <a:xfrm>
              <a:off x="419719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6" name="Group 206"/>
          <p:cNvGrpSpPr/>
          <p:nvPr/>
        </p:nvGrpSpPr>
        <p:grpSpPr>
          <a:xfrm>
            <a:off x="4549521" y="4613529"/>
            <a:ext cx="248317" cy="552641"/>
            <a:chOff x="4549521" y="4613529"/>
            <a:chExt cx="248317" cy="552641"/>
          </a:xfrm>
        </p:grpSpPr>
        <p:sp>
          <p:nvSpPr>
            <p:cNvPr id="207" name="AutoShape 207"/>
            <p:cNvSpPr/>
            <p:nvPr/>
          </p:nvSpPr>
          <p:spPr>
            <a:xfrm>
              <a:off x="4597051"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8" name="AutoShape 208"/>
            <p:cNvSpPr/>
            <p:nvPr/>
          </p:nvSpPr>
          <p:spPr>
            <a:xfrm rot="457219">
              <a:off x="4549521"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9" name="AutoShape 209"/>
            <p:cNvSpPr/>
            <p:nvPr/>
          </p:nvSpPr>
          <p:spPr>
            <a:xfrm rot="21142780" flipH="1">
              <a:off x="4754499"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0" name="AutoShape 210"/>
            <p:cNvSpPr/>
            <p:nvPr/>
          </p:nvSpPr>
          <p:spPr>
            <a:xfrm rot="21437230" flipH="1">
              <a:off x="468782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1" name="AutoShape 211"/>
            <p:cNvSpPr/>
            <p:nvPr/>
          </p:nvSpPr>
          <p:spPr>
            <a:xfrm rot="162769">
              <a:off x="458866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2" name="Group 212"/>
          <p:cNvGrpSpPr/>
          <p:nvPr/>
        </p:nvGrpSpPr>
        <p:grpSpPr>
          <a:xfrm>
            <a:off x="4558474" y="4424553"/>
            <a:ext cx="226885" cy="256032"/>
            <a:chOff x="4558474" y="4424553"/>
            <a:chExt cx="226885" cy="256032"/>
          </a:xfrm>
        </p:grpSpPr>
        <p:sp>
          <p:nvSpPr>
            <p:cNvPr id="213" name="Freeform 213"/>
            <p:cNvSpPr/>
            <p:nvPr/>
          </p:nvSpPr>
          <p:spPr>
            <a:xfrm>
              <a:off x="4620196"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4" name="Freeform 214"/>
            <p:cNvSpPr/>
            <p:nvPr/>
          </p:nvSpPr>
          <p:spPr>
            <a:xfrm>
              <a:off x="455847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5" name="Freeform 215"/>
            <p:cNvSpPr/>
            <p:nvPr/>
          </p:nvSpPr>
          <p:spPr>
            <a:xfrm>
              <a:off x="465905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6" name="Group 216"/>
          <p:cNvGrpSpPr/>
          <p:nvPr/>
        </p:nvGrpSpPr>
        <p:grpSpPr>
          <a:xfrm>
            <a:off x="5011388" y="4613529"/>
            <a:ext cx="248317" cy="552641"/>
            <a:chOff x="5011388" y="4613529"/>
            <a:chExt cx="248317" cy="552641"/>
          </a:xfrm>
        </p:grpSpPr>
        <p:sp>
          <p:nvSpPr>
            <p:cNvPr id="217" name="AutoShape 217"/>
            <p:cNvSpPr/>
            <p:nvPr/>
          </p:nvSpPr>
          <p:spPr>
            <a:xfrm>
              <a:off x="50590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8" name="AutoShape 218"/>
            <p:cNvSpPr/>
            <p:nvPr/>
          </p:nvSpPr>
          <p:spPr>
            <a:xfrm rot="457219">
              <a:off x="5011388"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9" name="AutoShape 219"/>
            <p:cNvSpPr/>
            <p:nvPr/>
          </p:nvSpPr>
          <p:spPr>
            <a:xfrm rot="21142780" flipH="1">
              <a:off x="521636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0" name="AutoShape 220"/>
            <p:cNvSpPr/>
            <p:nvPr/>
          </p:nvSpPr>
          <p:spPr>
            <a:xfrm rot="21437230" flipH="1">
              <a:off x="514969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1" name="AutoShape 221"/>
            <p:cNvSpPr/>
            <p:nvPr/>
          </p:nvSpPr>
          <p:spPr>
            <a:xfrm rot="162769">
              <a:off x="505053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2" name="Group 222"/>
          <p:cNvGrpSpPr/>
          <p:nvPr/>
        </p:nvGrpSpPr>
        <p:grpSpPr>
          <a:xfrm>
            <a:off x="5020342" y="4424553"/>
            <a:ext cx="226885" cy="256032"/>
            <a:chOff x="5020342" y="4424553"/>
            <a:chExt cx="226885" cy="256032"/>
          </a:xfrm>
        </p:grpSpPr>
        <p:sp>
          <p:nvSpPr>
            <p:cNvPr id="223" name="Freeform 223"/>
            <p:cNvSpPr/>
            <p:nvPr/>
          </p:nvSpPr>
          <p:spPr>
            <a:xfrm>
              <a:off x="5082064"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4" name="Freeform 224"/>
            <p:cNvSpPr/>
            <p:nvPr/>
          </p:nvSpPr>
          <p:spPr>
            <a:xfrm>
              <a:off x="5020342"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5" name="Freeform 225"/>
            <p:cNvSpPr/>
            <p:nvPr/>
          </p:nvSpPr>
          <p:spPr>
            <a:xfrm>
              <a:off x="5120926"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6" name="Group 226"/>
          <p:cNvGrpSpPr/>
          <p:nvPr/>
        </p:nvGrpSpPr>
        <p:grpSpPr>
          <a:xfrm>
            <a:off x="6807708" y="3451003"/>
            <a:ext cx="236315" cy="430816"/>
            <a:chOff x="6807708" y="3451003"/>
            <a:chExt cx="236315" cy="430816"/>
          </a:xfrm>
        </p:grpSpPr>
        <p:sp>
          <p:nvSpPr>
            <p:cNvPr id="227" name="AutoShape 227"/>
            <p:cNvSpPr/>
            <p:nvPr/>
          </p:nvSpPr>
          <p:spPr>
            <a:xfrm>
              <a:off x="6851428"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8" name="AutoShape 228"/>
            <p:cNvSpPr/>
            <p:nvPr/>
          </p:nvSpPr>
          <p:spPr>
            <a:xfrm rot="457219">
              <a:off x="6807708"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9" name="AutoShape 229"/>
            <p:cNvSpPr/>
            <p:nvPr/>
          </p:nvSpPr>
          <p:spPr>
            <a:xfrm rot="21142780" flipH="1">
              <a:off x="7000684"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0" name="Freeform 230"/>
            <p:cNvSpPr/>
            <p:nvPr/>
          </p:nvSpPr>
          <p:spPr>
            <a:xfrm>
              <a:off x="68184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1" name="Group 231"/>
          <p:cNvGrpSpPr/>
          <p:nvPr/>
        </p:nvGrpSpPr>
        <p:grpSpPr>
          <a:xfrm>
            <a:off x="6842665" y="3811905"/>
            <a:ext cx="164211" cy="381952"/>
            <a:chOff x="6842665" y="3811905"/>
            <a:chExt cx="164211" cy="381952"/>
          </a:xfrm>
        </p:grpSpPr>
        <p:sp>
          <p:nvSpPr>
            <p:cNvPr id="232" name="AutoShape 232"/>
            <p:cNvSpPr/>
            <p:nvPr/>
          </p:nvSpPr>
          <p:spPr>
            <a:xfrm rot="21437230" flipH="1">
              <a:off x="69378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3" name="AutoShape 233"/>
            <p:cNvSpPr/>
            <p:nvPr/>
          </p:nvSpPr>
          <p:spPr>
            <a:xfrm rot="162769">
              <a:off x="684266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4" name="Group 234"/>
          <p:cNvGrpSpPr/>
          <p:nvPr/>
        </p:nvGrpSpPr>
        <p:grpSpPr>
          <a:xfrm>
            <a:off x="7270909" y="3451003"/>
            <a:ext cx="236315" cy="430816"/>
            <a:chOff x="7270909" y="3451003"/>
            <a:chExt cx="236315" cy="430816"/>
          </a:xfrm>
        </p:grpSpPr>
        <p:sp>
          <p:nvSpPr>
            <p:cNvPr id="235" name="AutoShape 235"/>
            <p:cNvSpPr/>
            <p:nvPr/>
          </p:nvSpPr>
          <p:spPr>
            <a:xfrm>
              <a:off x="73146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6" name="AutoShape 236"/>
            <p:cNvSpPr/>
            <p:nvPr/>
          </p:nvSpPr>
          <p:spPr>
            <a:xfrm rot="457219">
              <a:off x="72709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7" name="AutoShape 237"/>
            <p:cNvSpPr/>
            <p:nvPr/>
          </p:nvSpPr>
          <p:spPr>
            <a:xfrm rot="21142780" flipH="1">
              <a:off x="7463885"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8" name="Freeform 238"/>
            <p:cNvSpPr/>
            <p:nvPr/>
          </p:nvSpPr>
          <p:spPr>
            <a:xfrm>
              <a:off x="72816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9" name="Group 239"/>
          <p:cNvGrpSpPr/>
          <p:nvPr/>
        </p:nvGrpSpPr>
        <p:grpSpPr>
          <a:xfrm>
            <a:off x="7305866" y="3811905"/>
            <a:ext cx="164210" cy="381952"/>
            <a:chOff x="7305866" y="3811905"/>
            <a:chExt cx="164210" cy="381952"/>
          </a:xfrm>
        </p:grpSpPr>
        <p:sp>
          <p:nvSpPr>
            <p:cNvPr id="240" name="AutoShape 240"/>
            <p:cNvSpPr/>
            <p:nvPr/>
          </p:nvSpPr>
          <p:spPr>
            <a:xfrm rot="21437230" flipH="1">
              <a:off x="74010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1" name="AutoShape 241"/>
            <p:cNvSpPr/>
            <p:nvPr/>
          </p:nvSpPr>
          <p:spPr>
            <a:xfrm rot="162769">
              <a:off x="73058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2" name="Group 242"/>
          <p:cNvGrpSpPr/>
          <p:nvPr/>
        </p:nvGrpSpPr>
        <p:grpSpPr>
          <a:xfrm>
            <a:off x="7734109" y="3451003"/>
            <a:ext cx="236316" cy="430816"/>
            <a:chOff x="7734109" y="3451003"/>
            <a:chExt cx="236316" cy="430816"/>
          </a:xfrm>
        </p:grpSpPr>
        <p:sp>
          <p:nvSpPr>
            <p:cNvPr id="243" name="AutoShape 243"/>
            <p:cNvSpPr/>
            <p:nvPr/>
          </p:nvSpPr>
          <p:spPr>
            <a:xfrm>
              <a:off x="77778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4" name="AutoShape 244"/>
            <p:cNvSpPr/>
            <p:nvPr/>
          </p:nvSpPr>
          <p:spPr>
            <a:xfrm rot="457219">
              <a:off x="77341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5" name="AutoShape 245"/>
            <p:cNvSpPr/>
            <p:nvPr/>
          </p:nvSpPr>
          <p:spPr>
            <a:xfrm rot="21142780" flipH="1">
              <a:off x="7927086"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6" name="Freeform 246"/>
            <p:cNvSpPr/>
            <p:nvPr/>
          </p:nvSpPr>
          <p:spPr>
            <a:xfrm>
              <a:off x="77448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7" name="Group 247"/>
          <p:cNvGrpSpPr/>
          <p:nvPr/>
        </p:nvGrpSpPr>
        <p:grpSpPr>
          <a:xfrm>
            <a:off x="7769066" y="3811905"/>
            <a:ext cx="164211" cy="381952"/>
            <a:chOff x="7769066" y="3811905"/>
            <a:chExt cx="164211" cy="381952"/>
          </a:xfrm>
        </p:grpSpPr>
        <p:sp>
          <p:nvSpPr>
            <p:cNvPr id="248" name="AutoShape 248"/>
            <p:cNvSpPr/>
            <p:nvPr/>
          </p:nvSpPr>
          <p:spPr>
            <a:xfrm rot="21437230" flipH="1">
              <a:off x="786422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9" name="AutoShape 249"/>
            <p:cNvSpPr/>
            <p:nvPr/>
          </p:nvSpPr>
          <p:spPr>
            <a:xfrm rot="162769">
              <a:off x="77690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0" name="Group 250"/>
          <p:cNvGrpSpPr/>
          <p:nvPr/>
        </p:nvGrpSpPr>
        <p:grpSpPr>
          <a:xfrm>
            <a:off x="8197310" y="3451003"/>
            <a:ext cx="236316" cy="430816"/>
            <a:chOff x="8197310" y="3451003"/>
            <a:chExt cx="236316" cy="430816"/>
          </a:xfrm>
        </p:grpSpPr>
        <p:sp>
          <p:nvSpPr>
            <p:cNvPr id="251" name="AutoShape 251"/>
            <p:cNvSpPr/>
            <p:nvPr/>
          </p:nvSpPr>
          <p:spPr>
            <a:xfrm>
              <a:off x="8241030"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2" name="AutoShape 252"/>
            <p:cNvSpPr/>
            <p:nvPr/>
          </p:nvSpPr>
          <p:spPr>
            <a:xfrm rot="457219">
              <a:off x="81973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3" name="AutoShape 253"/>
            <p:cNvSpPr/>
            <p:nvPr/>
          </p:nvSpPr>
          <p:spPr>
            <a:xfrm rot="21142780" flipH="1">
              <a:off x="8390287"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4" name="Freeform 254"/>
            <p:cNvSpPr/>
            <p:nvPr/>
          </p:nvSpPr>
          <p:spPr>
            <a:xfrm>
              <a:off x="82080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5" name="Group 255"/>
          <p:cNvGrpSpPr/>
          <p:nvPr/>
        </p:nvGrpSpPr>
        <p:grpSpPr>
          <a:xfrm>
            <a:off x="8232267" y="3811905"/>
            <a:ext cx="164211" cy="381952"/>
            <a:chOff x="8232267" y="3811905"/>
            <a:chExt cx="164211" cy="381952"/>
          </a:xfrm>
        </p:grpSpPr>
        <p:sp>
          <p:nvSpPr>
            <p:cNvPr id="256" name="AutoShape 256"/>
            <p:cNvSpPr/>
            <p:nvPr/>
          </p:nvSpPr>
          <p:spPr>
            <a:xfrm rot="21437230" flipH="1">
              <a:off x="832742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7" name="AutoShape 257"/>
            <p:cNvSpPr/>
            <p:nvPr/>
          </p:nvSpPr>
          <p:spPr>
            <a:xfrm rot="162769">
              <a:off x="82322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8" name="Group 258"/>
          <p:cNvGrpSpPr/>
          <p:nvPr/>
        </p:nvGrpSpPr>
        <p:grpSpPr>
          <a:xfrm>
            <a:off x="8660511" y="3451003"/>
            <a:ext cx="236316" cy="430816"/>
            <a:chOff x="8660511" y="3451003"/>
            <a:chExt cx="236316" cy="430816"/>
          </a:xfrm>
        </p:grpSpPr>
        <p:sp>
          <p:nvSpPr>
            <p:cNvPr id="259" name="AutoShape 259"/>
            <p:cNvSpPr/>
            <p:nvPr/>
          </p:nvSpPr>
          <p:spPr>
            <a:xfrm>
              <a:off x="8704231"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0" name="AutoShape 260"/>
            <p:cNvSpPr/>
            <p:nvPr/>
          </p:nvSpPr>
          <p:spPr>
            <a:xfrm rot="457219">
              <a:off x="8660511"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1" name="AutoShape 261"/>
            <p:cNvSpPr/>
            <p:nvPr/>
          </p:nvSpPr>
          <p:spPr>
            <a:xfrm rot="21142780" flipH="1">
              <a:off x="88534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2" name="Freeform 262"/>
            <p:cNvSpPr/>
            <p:nvPr/>
          </p:nvSpPr>
          <p:spPr>
            <a:xfrm>
              <a:off x="86712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3" name="Group 263"/>
          <p:cNvGrpSpPr/>
          <p:nvPr/>
        </p:nvGrpSpPr>
        <p:grpSpPr>
          <a:xfrm>
            <a:off x="8695467" y="3811905"/>
            <a:ext cx="164212" cy="381952"/>
            <a:chOff x="8695467" y="3811905"/>
            <a:chExt cx="164212" cy="381952"/>
          </a:xfrm>
        </p:grpSpPr>
        <p:sp>
          <p:nvSpPr>
            <p:cNvPr id="264" name="AutoShape 264"/>
            <p:cNvSpPr/>
            <p:nvPr/>
          </p:nvSpPr>
          <p:spPr>
            <a:xfrm rot="21437230" flipH="1">
              <a:off x="8790623"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5" name="AutoShape 265"/>
            <p:cNvSpPr/>
            <p:nvPr/>
          </p:nvSpPr>
          <p:spPr>
            <a:xfrm rot="162769">
              <a:off x="86954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6" name="Group 266"/>
          <p:cNvGrpSpPr/>
          <p:nvPr/>
        </p:nvGrpSpPr>
        <p:grpSpPr>
          <a:xfrm>
            <a:off x="9123712" y="3451003"/>
            <a:ext cx="236315" cy="430816"/>
            <a:chOff x="9123712" y="3451003"/>
            <a:chExt cx="236315" cy="430816"/>
          </a:xfrm>
        </p:grpSpPr>
        <p:sp>
          <p:nvSpPr>
            <p:cNvPr id="267" name="AutoShape 267"/>
            <p:cNvSpPr/>
            <p:nvPr/>
          </p:nvSpPr>
          <p:spPr>
            <a:xfrm>
              <a:off x="9167432"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8" name="AutoShape 268"/>
            <p:cNvSpPr/>
            <p:nvPr/>
          </p:nvSpPr>
          <p:spPr>
            <a:xfrm rot="457219">
              <a:off x="9123712"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9" name="AutoShape 269"/>
            <p:cNvSpPr/>
            <p:nvPr/>
          </p:nvSpPr>
          <p:spPr>
            <a:xfrm rot="21142780" flipH="1">
              <a:off x="93166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0" name="Freeform 270"/>
            <p:cNvSpPr/>
            <p:nvPr/>
          </p:nvSpPr>
          <p:spPr>
            <a:xfrm>
              <a:off x="9134475"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1" name="Group 271"/>
          <p:cNvGrpSpPr/>
          <p:nvPr/>
        </p:nvGrpSpPr>
        <p:grpSpPr>
          <a:xfrm>
            <a:off x="9158668" y="3811905"/>
            <a:ext cx="164212" cy="381952"/>
            <a:chOff x="9158668" y="3811905"/>
            <a:chExt cx="164212" cy="381952"/>
          </a:xfrm>
        </p:grpSpPr>
        <p:sp>
          <p:nvSpPr>
            <p:cNvPr id="272" name="AutoShape 272"/>
            <p:cNvSpPr/>
            <p:nvPr/>
          </p:nvSpPr>
          <p:spPr>
            <a:xfrm rot="21437230" flipH="1">
              <a:off x="92538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3" name="AutoShape 273"/>
            <p:cNvSpPr/>
            <p:nvPr/>
          </p:nvSpPr>
          <p:spPr>
            <a:xfrm rot="162769">
              <a:off x="9158668"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4" name="Group 274"/>
          <p:cNvGrpSpPr/>
          <p:nvPr/>
        </p:nvGrpSpPr>
        <p:grpSpPr>
          <a:xfrm>
            <a:off x="9586913" y="3451003"/>
            <a:ext cx="236315" cy="430816"/>
            <a:chOff x="9586913" y="3451003"/>
            <a:chExt cx="236315" cy="430816"/>
          </a:xfrm>
        </p:grpSpPr>
        <p:sp>
          <p:nvSpPr>
            <p:cNvPr id="275" name="AutoShape 275"/>
            <p:cNvSpPr/>
            <p:nvPr/>
          </p:nvSpPr>
          <p:spPr>
            <a:xfrm>
              <a:off x="96306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6" name="AutoShape 276"/>
            <p:cNvSpPr/>
            <p:nvPr/>
          </p:nvSpPr>
          <p:spPr>
            <a:xfrm rot="457219">
              <a:off x="95869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7" name="AutoShape 277"/>
            <p:cNvSpPr/>
            <p:nvPr/>
          </p:nvSpPr>
          <p:spPr>
            <a:xfrm rot="21142780" flipH="1">
              <a:off x="9779889"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8" name="Freeform 278"/>
            <p:cNvSpPr/>
            <p:nvPr/>
          </p:nvSpPr>
          <p:spPr>
            <a:xfrm>
              <a:off x="95977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9" name="Group 279"/>
          <p:cNvGrpSpPr/>
          <p:nvPr/>
        </p:nvGrpSpPr>
        <p:grpSpPr>
          <a:xfrm>
            <a:off x="9621869" y="3811905"/>
            <a:ext cx="164211" cy="381952"/>
            <a:chOff x="9621869" y="3811905"/>
            <a:chExt cx="164211" cy="381952"/>
          </a:xfrm>
        </p:grpSpPr>
        <p:sp>
          <p:nvSpPr>
            <p:cNvPr id="280" name="AutoShape 280"/>
            <p:cNvSpPr/>
            <p:nvPr/>
          </p:nvSpPr>
          <p:spPr>
            <a:xfrm rot="21437230" flipH="1">
              <a:off x="97170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1" name="AutoShape 281"/>
            <p:cNvSpPr/>
            <p:nvPr/>
          </p:nvSpPr>
          <p:spPr>
            <a:xfrm rot="162769">
              <a:off x="9621869"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2" name="Group 282"/>
          <p:cNvGrpSpPr/>
          <p:nvPr/>
        </p:nvGrpSpPr>
        <p:grpSpPr>
          <a:xfrm>
            <a:off x="10050113" y="3451003"/>
            <a:ext cx="236316" cy="430816"/>
            <a:chOff x="10050113" y="3451003"/>
            <a:chExt cx="236316" cy="430816"/>
          </a:xfrm>
        </p:grpSpPr>
        <p:sp>
          <p:nvSpPr>
            <p:cNvPr id="283" name="AutoShape 283"/>
            <p:cNvSpPr/>
            <p:nvPr/>
          </p:nvSpPr>
          <p:spPr>
            <a:xfrm>
              <a:off x="100938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4" name="AutoShape 284"/>
            <p:cNvSpPr/>
            <p:nvPr/>
          </p:nvSpPr>
          <p:spPr>
            <a:xfrm rot="457219">
              <a:off x="100501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5" name="AutoShape 285"/>
            <p:cNvSpPr/>
            <p:nvPr/>
          </p:nvSpPr>
          <p:spPr>
            <a:xfrm rot="21142780" flipH="1">
              <a:off x="10243090"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6" name="Freeform 286"/>
            <p:cNvSpPr/>
            <p:nvPr/>
          </p:nvSpPr>
          <p:spPr>
            <a:xfrm>
              <a:off x="100609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7" name="Group 287"/>
          <p:cNvGrpSpPr/>
          <p:nvPr/>
        </p:nvGrpSpPr>
        <p:grpSpPr>
          <a:xfrm>
            <a:off x="10085070" y="3811905"/>
            <a:ext cx="164211" cy="381952"/>
            <a:chOff x="10085070" y="3811905"/>
            <a:chExt cx="164211" cy="381952"/>
          </a:xfrm>
        </p:grpSpPr>
        <p:sp>
          <p:nvSpPr>
            <p:cNvPr id="288" name="AutoShape 288"/>
            <p:cNvSpPr/>
            <p:nvPr/>
          </p:nvSpPr>
          <p:spPr>
            <a:xfrm rot="21437230" flipH="1">
              <a:off x="1018022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9" name="AutoShape 289"/>
            <p:cNvSpPr/>
            <p:nvPr/>
          </p:nvSpPr>
          <p:spPr>
            <a:xfrm rot="162769">
              <a:off x="1008507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0" name="Group 290"/>
          <p:cNvGrpSpPr/>
          <p:nvPr/>
        </p:nvGrpSpPr>
        <p:grpSpPr>
          <a:xfrm>
            <a:off x="10513409" y="3451003"/>
            <a:ext cx="236221" cy="430816"/>
            <a:chOff x="10513409" y="3451003"/>
            <a:chExt cx="236221" cy="430816"/>
          </a:xfrm>
        </p:grpSpPr>
        <p:sp>
          <p:nvSpPr>
            <p:cNvPr id="291" name="AutoShape 291"/>
            <p:cNvSpPr/>
            <p:nvPr/>
          </p:nvSpPr>
          <p:spPr>
            <a:xfrm>
              <a:off x="105570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2" name="AutoShape 292"/>
            <p:cNvSpPr/>
            <p:nvPr/>
          </p:nvSpPr>
          <p:spPr>
            <a:xfrm rot="457219">
              <a:off x="105134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3" name="AutoShape 293"/>
            <p:cNvSpPr/>
            <p:nvPr/>
          </p:nvSpPr>
          <p:spPr>
            <a:xfrm rot="21142780" flipH="1">
              <a:off x="107062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4" name="Freeform 294"/>
            <p:cNvSpPr/>
            <p:nvPr/>
          </p:nvSpPr>
          <p:spPr>
            <a:xfrm>
              <a:off x="105241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5" name="Group 295"/>
          <p:cNvGrpSpPr/>
          <p:nvPr/>
        </p:nvGrpSpPr>
        <p:grpSpPr>
          <a:xfrm>
            <a:off x="10548271" y="3811905"/>
            <a:ext cx="164211" cy="381952"/>
            <a:chOff x="10548271" y="3811905"/>
            <a:chExt cx="164211" cy="381952"/>
          </a:xfrm>
        </p:grpSpPr>
        <p:sp>
          <p:nvSpPr>
            <p:cNvPr id="296" name="AutoShape 296"/>
            <p:cNvSpPr/>
            <p:nvPr/>
          </p:nvSpPr>
          <p:spPr>
            <a:xfrm rot="21437230" flipH="1">
              <a:off x="1064342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7" name="AutoShape 297"/>
            <p:cNvSpPr/>
            <p:nvPr/>
          </p:nvSpPr>
          <p:spPr>
            <a:xfrm rot="162769">
              <a:off x="1054827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8" name="Group 298"/>
          <p:cNvGrpSpPr/>
          <p:nvPr/>
        </p:nvGrpSpPr>
        <p:grpSpPr>
          <a:xfrm>
            <a:off x="10976610" y="3451003"/>
            <a:ext cx="236220" cy="430816"/>
            <a:chOff x="10976610" y="3451003"/>
            <a:chExt cx="236220" cy="430816"/>
          </a:xfrm>
        </p:grpSpPr>
        <p:sp>
          <p:nvSpPr>
            <p:cNvPr id="299" name="AutoShape 299"/>
            <p:cNvSpPr/>
            <p:nvPr/>
          </p:nvSpPr>
          <p:spPr>
            <a:xfrm>
              <a:off x="110202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0" name="AutoShape 300"/>
            <p:cNvSpPr/>
            <p:nvPr/>
          </p:nvSpPr>
          <p:spPr>
            <a:xfrm rot="457219">
              <a:off x="109766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1" name="AutoShape 301"/>
            <p:cNvSpPr/>
            <p:nvPr/>
          </p:nvSpPr>
          <p:spPr>
            <a:xfrm rot="21142780" flipH="1">
              <a:off x="111694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2" name="Freeform 302"/>
            <p:cNvSpPr/>
            <p:nvPr/>
          </p:nvSpPr>
          <p:spPr>
            <a:xfrm>
              <a:off x="109873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3" name="Group 303"/>
          <p:cNvGrpSpPr/>
          <p:nvPr/>
        </p:nvGrpSpPr>
        <p:grpSpPr>
          <a:xfrm>
            <a:off x="11011472" y="3811905"/>
            <a:ext cx="164211" cy="381952"/>
            <a:chOff x="11011472" y="3811905"/>
            <a:chExt cx="164211" cy="381952"/>
          </a:xfrm>
        </p:grpSpPr>
        <p:sp>
          <p:nvSpPr>
            <p:cNvPr id="304" name="AutoShape 304"/>
            <p:cNvSpPr/>
            <p:nvPr/>
          </p:nvSpPr>
          <p:spPr>
            <a:xfrm rot="21437230" flipH="1">
              <a:off x="1110662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5" name="AutoShape 305"/>
            <p:cNvSpPr/>
            <p:nvPr/>
          </p:nvSpPr>
          <p:spPr>
            <a:xfrm rot="162769">
              <a:off x="1101147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6" name="Group 306"/>
          <p:cNvGrpSpPr/>
          <p:nvPr/>
        </p:nvGrpSpPr>
        <p:grpSpPr>
          <a:xfrm>
            <a:off x="6807708" y="4424744"/>
            <a:ext cx="236315" cy="430911"/>
            <a:chOff x="6807708" y="4424744"/>
            <a:chExt cx="236315" cy="430911"/>
          </a:xfrm>
        </p:grpSpPr>
        <p:sp>
          <p:nvSpPr>
            <p:cNvPr id="307" name="AutoShape 307"/>
            <p:cNvSpPr/>
            <p:nvPr/>
          </p:nvSpPr>
          <p:spPr>
            <a:xfrm>
              <a:off x="6851428"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8" name="AutoShape 308"/>
            <p:cNvSpPr/>
            <p:nvPr/>
          </p:nvSpPr>
          <p:spPr>
            <a:xfrm rot="457219">
              <a:off x="6807708"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9" name="AutoShape 309"/>
            <p:cNvSpPr/>
            <p:nvPr/>
          </p:nvSpPr>
          <p:spPr>
            <a:xfrm rot="21142780" flipH="1">
              <a:off x="7000684"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0" name="Freeform 310"/>
            <p:cNvSpPr/>
            <p:nvPr/>
          </p:nvSpPr>
          <p:spPr>
            <a:xfrm>
              <a:off x="68184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1" name="Group 311"/>
          <p:cNvGrpSpPr/>
          <p:nvPr/>
        </p:nvGrpSpPr>
        <p:grpSpPr>
          <a:xfrm>
            <a:off x="6842665" y="4785646"/>
            <a:ext cx="164211" cy="381952"/>
            <a:chOff x="6842665" y="4785646"/>
            <a:chExt cx="164211" cy="381952"/>
          </a:xfrm>
        </p:grpSpPr>
        <p:sp>
          <p:nvSpPr>
            <p:cNvPr id="312" name="AutoShape 312"/>
            <p:cNvSpPr/>
            <p:nvPr/>
          </p:nvSpPr>
          <p:spPr>
            <a:xfrm rot="21437230" flipH="1">
              <a:off x="69378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3" name="AutoShape 313"/>
            <p:cNvSpPr/>
            <p:nvPr/>
          </p:nvSpPr>
          <p:spPr>
            <a:xfrm rot="162769">
              <a:off x="684266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4" name="Group 314"/>
          <p:cNvGrpSpPr/>
          <p:nvPr/>
        </p:nvGrpSpPr>
        <p:grpSpPr>
          <a:xfrm>
            <a:off x="7270909" y="4424744"/>
            <a:ext cx="236315" cy="430911"/>
            <a:chOff x="7270909" y="4424744"/>
            <a:chExt cx="236315" cy="430911"/>
          </a:xfrm>
        </p:grpSpPr>
        <p:sp>
          <p:nvSpPr>
            <p:cNvPr id="315" name="AutoShape 315"/>
            <p:cNvSpPr/>
            <p:nvPr/>
          </p:nvSpPr>
          <p:spPr>
            <a:xfrm>
              <a:off x="73146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6" name="AutoShape 316"/>
            <p:cNvSpPr/>
            <p:nvPr/>
          </p:nvSpPr>
          <p:spPr>
            <a:xfrm rot="457219">
              <a:off x="72709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7" name="AutoShape 317"/>
            <p:cNvSpPr/>
            <p:nvPr/>
          </p:nvSpPr>
          <p:spPr>
            <a:xfrm rot="21142780" flipH="1">
              <a:off x="7463885"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8" name="Freeform 318"/>
            <p:cNvSpPr/>
            <p:nvPr/>
          </p:nvSpPr>
          <p:spPr>
            <a:xfrm>
              <a:off x="72816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9" name="Group 319"/>
          <p:cNvGrpSpPr/>
          <p:nvPr/>
        </p:nvGrpSpPr>
        <p:grpSpPr>
          <a:xfrm>
            <a:off x="7305866" y="4785646"/>
            <a:ext cx="164210" cy="381952"/>
            <a:chOff x="7305866" y="4785646"/>
            <a:chExt cx="164210" cy="381952"/>
          </a:xfrm>
        </p:grpSpPr>
        <p:sp>
          <p:nvSpPr>
            <p:cNvPr id="320" name="AutoShape 320"/>
            <p:cNvSpPr/>
            <p:nvPr/>
          </p:nvSpPr>
          <p:spPr>
            <a:xfrm rot="21437230" flipH="1">
              <a:off x="74010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1" name="AutoShape 321"/>
            <p:cNvSpPr/>
            <p:nvPr/>
          </p:nvSpPr>
          <p:spPr>
            <a:xfrm rot="162769">
              <a:off x="73058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2" name="Group 322"/>
          <p:cNvGrpSpPr/>
          <p:nvPr/>
        </p:nvGrpSpPr>
        <p:grpSpPr>
          <a:xfrm>
            <a:off x="7734109" y="4424744"/>
            <a:ext cx="236316" cy="430911"/>
            <a:chOff x="7734109" y="4424744"/>
            <a:chExt cx="236316" cy="430911"/>
          </a:xfrm>
        </p:grpSpPr>
        <p:sp>
          <p:nvSpPr>
            <p:cNvPr id="323" name="AutoShape 323"/>
            <p:cNvSpPr/>
            <p:nvPr/>
          </p:nvSpPr>
          <p:spPr>
            <a:xfrm>
              <a:off x="77778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4" name="AutoShape 324"/>
            <p:cNvSpPr/>
            <p:nvPr/>
          </p:nvSpPr>
          <p:spPr>
            <a:xfrm rot="457219">
              <a:off x="77341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5" name="AutoShape 325"/>
            <p:cNvSpPr/>
            <p:nvPr/>
          </p:nvSpPr>
          <p:spPr>
            <a:xfrm rot="21142780" flipH="1">
              <a:off x="7927086"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6" name="Freeform 326"/>
            <p:cNvSpPr/>
            <p:nvPr/>
          </p:nvSpPr>
          <p:spPr>
            <a:xfrm>
              <a:off x="77448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7" name="Group 327"/>
          <p:cNvGrpSpPr/>
          <p:nvPr/>
        </p:nvGrpSpPr>
        <p:grpSpPr>
          <a:xfrm>
            <a:off x="7769066" y="4785646"/>
            <a:ext cx="164211" cy="381952"/>
            <a:chOff x="7769066" y="4785646"/>
            <a:chExt cx="164211" cy="381952"/>
          </a:xfrm>
        </p:grpSpPr>
        <p:sp>
          <p:nvSpPr>
            <p:cNvPr id="328" name="AutoShape 328"/>
            <p:cNvSpPr/>
            <p:nvPr/>
          </p:nvSpPr>
          <p:spPr>
            <a:xfrm rot="21437230" flipH="1">
              <a:off x="786422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9" name="AutoShape 329"/>
            <p:cNvSpPr/>
            <p:nvPr/>
          </p:nvSpPr>
          <p:spPr>
            <a:xfrm rot="162769">
              <a:off x="77690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0" name="Group 330"/>
          <p:cNvGrpSpPr/>
          <p:nvPr/>
        </p:nvGrpSpPr>
        <p:grpSpPr>
          <a:xfrm>
            <a:off x="8197310" y="4424744"/>
            <a:ext cx="236316" cy="430911"/>
            <a:chOff x="8197310" y="4424744"/>
            <a:chExt cx="236316" cy="430911"/>
          </a:xfrm>
        </p:grpSpPr>
        <p:sp>
          <p:nvSpPr>
            <p:cNvPr id="331" name="AutoShape 331"/>
            <p:cNvSpPr/>
            <p:nvPr/>
          </p:nvSpPr>
          <p:spPr>
            <a:xfrm>
              <a:off x="8241030"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2" name="AutoShape 332"/>
            <p:cNvSpPr/>
            <p:nvPr/>
          </p:nvSpPr>
          <p:spPr>
            <a:xfrm rot="457219">
              <a:off x="81973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3" name="AutoShape 333"/>
            <p:cNvSpPr/>
            <p:nvPr/>
          </p:nvSpPr>
          <p:spPr>
            <a:xfrm rot="21142780" flipH="1">
              <a:off x="8390287"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4" name="Freeform 334"/>
            <p:cNvSpPr/>
            <p:nvPr/>
          </p:nvSpPr>
          <p:spPr>
            <a:xfrm>
              <a:off x="82080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5" name="Group 335"/>
          <p:cNvGrpSpPr/>
          <p:nvPr/>
        </p:nvGrpSpPr>
        <p:grpSpPr>
          <a:xfrm>
            <a:off x="8232267" y="4785646"/>
            <a:ext cx="164211" cy="381952"/>
            <a:chOff x="8232267" y="4785646"/>
            <a:chExt cx="164211" cy="381952"/>
          </a:xfrm>
        </p:grpSpPr>
        <p:sp>
          <p:nvSpPr>
            <p:cNvPr id="336" name="AutoShape 336"/>
            <p:cNvSpPr/>
            <p:nvPr/>
          </p:nvSpPr>
          <p:spPr>
            <a:xfrm rot="21437230" flipH="1">
              <a:off x="832742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7" name="AutoShape 337"/>
            <p:cNvSpPr/>
            <p:nvPr/>
          </p:nvSpPr>
          <p:spPr>
            <a:xfrm rot="162769">
              <a:off x="82322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8" name="Group 338"/>
          <p:cNvGrpSpPr/>
          <p:nvPr/>
        </p:nvGrpSpPr>
        <p:grpSpPr>
          <a:xfrm>
            <a:off x="8660511" y="4424744"/>
            <a:ext cx="236316" cy="430911"/>
            <a:chOff x="8660511" y="4424744"/>
            <a:chExt cx="236316" cy="430911"/>
          </a:xfrm>
        </p:grpSpPr>
        <p:sp>
          <p:nvSpPr>
            <p:cNvPr id="339" name="AutoShape 339"/>
            <p:cNvSpPr/>
            <p:nvPr/>
          </p:nvSpPr>
          <p:spPr>
            <a:xfrm>
              <a:off x="8704231"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0" name="AutoShape 340"/>
            <p:cNvSpPr/>
            <p:nvPr/>
          </p:nvSpPr>
          <p:spPr>
            <a:xfrm rot="457219">
              <a:off x="8660511"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1" name="AutoShape 341"/>
            <p:cNvSpPr/>
            <p:nvPr/>
          </p:nvSpPr>
          <p:spPr>
            <a:xfrm rot="21142780" flipH="1">
              <a:off x="88534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2" name="Freeform 342"/>
            <p:cNvSpPr/>
            <p:nvPr/>
          </p:nvSpPr>
          <p:spPr>
            <a:xfrm>
              <a:off x="86712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3" name="Group 343"/>
          <p:cNvGrpSpPr/>
          <p:nvPr/>
        </p:nvGrpSpPr>
        <p:grpSpPr>
          <a:xfrm>
            <a:off x="8695467" y="4785646"/>
            <a:ext cx="164212" cy="381952"/>
            <a:chOff x="8695467" y="4785646"/>
            <a:chExt cx="164212" cy="381952"/>
          </a:xfrm>
        </p:grpSpPr>
        <p:sp>
          <p:nvSpPr>
            <p:cNvPr id="344" name="AutoShape 344"/>
            <p:cNvSpPr/>
            <p:nvPr/>
          </p:nvSpPr>
          <p:spPr>
            <a:xfrm rot="21437230" flipH="1">
              <a:off x="8790623"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5" name="AutoShape 345"/>
            <p:cNvSpPr/>
            <p:nvPr/>
          </p:nvSpPr>
          <p:spPr>
            <a:xfrm rot="162769">
              <a:off x="86954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6" name="Group 346"/>
          <p:cNvGrpSpPr/>
          <p:nvPr/>
        </p:nvGrpSpPr>
        <p:grpSpPr>
          <a:xfrm>
            <a:off x="9123712" y="4424744"/>
            <a:ext cx="236315" cy="430911"/>
            <a:chOff x="9123712" y="4424744"/>
            <a:chExt cx="236315" cy="430911"/>
          </a:xfrm>
        </p:grpSpPr>
        <p:sp>
          <p:nvSpPr>
            <p:cNvPr id="347" name="AutoShape 347"/>
            <p:cNvSpPr/>
            <p:nvPr/>
          </p:nvSpPr>
          <p:spPr>
            <a:xfrm>
              <a:off x="9167432"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8" name="AutoShape 348"/>
            <p:cNvSpPr/>
            <p:nvPr/>
          </p:nvSpPr>
          <p:spPr>
            <a:xfrm rot="457219">
              <a:off x="9123712"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9" name="AutoShape 349"/>
            <p:cNvSpPr/>
            <p:nvPr/>
          </p:nvSpPr>
          <p:spPr>
            <a:xfrm rot="21142780" flipH="1">
              <a:off x="93166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0" name="Freeform 350"/>
            <p:cNvSpPr/>
            <p:nvPr/>
          </p:nvSpPr>
          <p:spPr>
            <a:xfrm>
              <a:off x="9134475"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1" name="Group 351"/>
          <p:cNvGrpSpPr/>
          <p:nvPr/>
        </p:nvGrpSpPr>
        <p:grpSpPr>
          <a:xfrm>
            <a:off x="9158668" y="4785646"/>
            <a:ext cx="164212" cy="381952"/>
            <a:chOff x="9158668" y="4785646"/>
            <a:chExt cx="164212" cy="381952"/>
          </a:xfrm>
        </p:grpSpPr>
        <p:sp>
          <p:nvSpPr>
            <p:cNvPr id="352" name="AutoShape 352"/>
            <p:cNvSpPr/>
            <p:nvPr/>
          </p:nvSpPr>
          <p:spPr>
            <a:xfrm rot="21437230" flipH="1">
              <a:off x="92538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3" name="AutoShape 353"/>
            <p:cNvSpPr/>
            <p:nvPr/>
          </p:nvSpPr>
          <p:spPr>
            <a:xfrm rot="162769">
              <a:off x="9158668"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4" name="Group 354"/>
          <p:cNvGrpSpPr/>
          <p:nvPr/>
        </p:nvGrpSpPr>
        <p:grpSpPr>
          <a:xfrm>
            <a:off x="9586913" y="4424744"/>
            <a:ext cx="236315" cy="430911"/>
            <a:chOff x="9586913" y="4424744"/>
            <a:chExt cx="236315" cy="430911"/>
          </a:xfrm>
        </p:grpSpPr>
        <p:sp>
          <p:nvSpPr>
            <p:cNvPr id="355" name="AutoShape 355"/>
            <p:cNvSpPr/>
            <p:nvPr/>
          </p:nvSpPr>
          <p:spPr>
            <a:xfrm>
              <a:off x="96306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6" name="AutoShape 356"/>
            <p:cNvSpPr/>
            <p:nvPr/>
          </p:nvSpPr>
          <p:spPr>
            <a:xfrm rot="457219">
              <a:off x="95869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7" name="AutoShape 357"/>
            <p:cNvSpPr/>
            <p:nvPr/>
          </p:nvSpPr>
          <p:spPr>
            <a:xfrm rot="21142780" flipH="1">
              <a:off x="9779889"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8" name="Freeform 358"/>
            <p:cNvSpPr/>
            <p:nvPr/>
          </p:nvSpPr>
          <p:spPr>
            <a:xfrm>
              <a:off x="95977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9" name="Group 359"/>
          <p:cNvGrpSpPr/>
          <p:nvPr/>
        </p:nvGrpSpPr>
        <p:grpSpPr>
          <a:xfrm>
            <a:off x="9621869" y="4785646"/>
            <a:ext cx="164211" cy="381952"/>
            <a:chOff x="9621869" y="4785646"/>
            <a:chExt cx="164211" cy="381952"/>
          </a:xfrm>
        </p:grpSpPr>
        <p:sp>
          <p:nvSpPr>
            <p:cNvPr id="360" name="AutoShape 360"/>
            <p:cNvSpPr/>
            <p:nvPr/>
          </p:nvSpPr>
          <p:spPr>
            <a:xfrm rot="21437230" flipH="1">
              <a:off x="97170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1" name="AutoShape 361"/>
            <p:cNvSpPr/>
            <p:nvPr/>
          </p:nvSpPr>
          <p:spPr>
            <a:xfrm rot="162769">
              <a:off x="9621869"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2" name="Group 362"/>
          <p:cNvGrpSpPr/>
          <p:nvPr/>
        </p:nvGrpSpPr>
        <p:grpSpPr>
          <a:xfrm>
            <a:off x="10050113" y="4424744"/>
            <a:ext cx="236316" cy="430911"/>
            <a:chOff x="10050113" y="4424744"/>
            <a:chExt cx="236316" cy="430911"/>
          </a:xfrm>
        </p:grpSpPr>
        <p:sp>
          <p:nvSpPr>
            <p:cNvPr id="363" name="AutoShape 363"/>
            <p:cNvSpPr/>
            <p:nvPr/>
          </p:nvSpPr>
          <p:spPr>
            <a:xfrm>
              <a:off x="100938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4" name="AutoShape 364"/>
            <p:cNvSpPr/>
            <p:nvPr/>
          </p:nvSpPr>
          <p:spPr>
            <a:xfrm rot="457219">
              <a:off x="100501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5" name="AutoShape 365"/>
            <p:cNvSpPr/>
            <p:nvPr/>
          </p:nvSpPr>
          <p:spPr>
            <a:xfrm rot="21142780" flipH="1">
              <a:off x="10243090"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6" name="Freeform 366"/>
            <p:cNvSpPr/>
            <p:nvPr/>
          </p:nvSpPr>
          <p:spPr>
            <a:xfrm>
              <a:off x="100609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7" name="Group 367"/>
          <p:cNvGrpSpPr/>
          <p:nvPr/>
        </p:nvGrpSpPr>
        <p:grpSpPr>
          <a:xfrm>
            <a:off x="10085070" y="4785646"/>
            <a:ext cx="164211" cy="381952"/>
            <a:chOff x="10085070" y="4785646"/>
            <a:chExt cx="164211" cy="381952"/>
          </a:xfrm>
        </p:grpSpPr>
        <p:sp>
          <p:nvSpPr>
            <p:cNvPr id="368" name="AutoShape 368"/>
            <p:cNvSpPr/>
            <p:nvPr/>
          </p:nvSpPr>
          <p:spPr>
            <a:xfrm rot="21437230" flipH="1">
              <a:off x="1018022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9" name="AutoShape 369"/>
            <p:cNvSpPr/>
            <p:nvPr/>
          </p:nvSpPr>
          <p:spPr>
            <a:xfrm rot="162769">
              <a:off x="1008507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0" name="Group 370"/>
          <p:cNvGrpSpPr/>
          <p:nvPr/>
        </p:nvGrpSpPr>
        <p:grpSpPr>
          <a:xfrm>
            <a:off x="10513409" y="4424744"/>
            <a:ext cx="236221" cy="430911"/>
            <a:chOff x="10513409" y="4424744"/>
            <a:chExt cx="236221" cy="430911"/>
          </a:xfrm>
        </p:grpSpPr>
        <p:sp>
          <p:nvSpPr>
            <p:cNvPr id="371" name="AutoShape 371"/>
            <p:cNvSpPr/>
            <p:nvPr/>
          </p:nvSpPr>
          <p:spPr>
            <a:xfrm>
              <a:off x="105570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2" name="AutoShape 372"/>
            <p:cNvSpPr/>
            <p:nvPr/>
          </p:nvSpPr>
          <p:spPr>
            <a:xfrm rot="457219">
              <a:off x="105134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3" name="AutoShape 373"/>
            <p:cNvSpPr/>
            <p:nvPr/>
          </p:nvSpPr>
          <p:spPr>
            <a:xfrm rot="21142780" flipH="1">
              <a:off x="107062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4" name="Freeform 374"/>
            <p:cNvSpPr/>
            <p:nvPr/>
          </p:nvSpPr>
          <p:spPr>
            <a:xfrm>
              <a:off x="105241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5" name="Group 375"/>
          <p:cNvGrpSpPr/>
          <p:nvPr/>
        </p:nvGrpSpPr>
        <p:grpSpPr>
          <a:xfrm>
            <a:off x="10548271" y="4785646"/>
            <a:ext cx="164211" cy="381952"/>
            <a:chOff x="10548271" y="4785646"/>
            <a:chExt cx="164211" cy="381952"/>
          </a:xfrm>
        </p:grpSpPr>
        <p:sp>
          <p:nvSpPr>
            <p:cNvPr id="376" name="AutoShape 376"/>
            <p:cNvSpPr/>
            <p:nvPr/>
          </p:nvSpPr>
          <p:spPr>
            <a:xfrm rot="21437230" flipH="1">
              <a:off x="1064342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7" name="AutoShape 377"/>
            <p:cNvSpPr/>
            <p:nvPr/>
          </p:nvSpPr>
          <p:spPr>
            <a:xfrm rot="162769">
              <a:off x="1054827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8" name="Group 378"/>
          <p:cNvGrpSpPr/>
          <p:nvPr/>
        </p:nvGrpSpPr>
        <p:grpSpPr>
          <a:xfrm>
            <a:off x="10976610" y="4424744"/>
            <a:ext cx="236220" cy="430911"/>
            <a:chOff x="10976610" y="4424744"/>
            <a:chExt cx="236220" cy="430911"/>
          </a:xfrm>
        </p:grpSpPr>
        <p:sp>
          <p:nvSpPr>
            <p:cNvPr id="379" name="AutoShape 379"/>
            <p:cNvSpPr/>
            <p:nvPr/>
          </p:nvSpPr>
          <p:spPr>
            <a:xfrm>
              <a:off x="110202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0" name="AutoShape 380"/>
            <p:cNvSpPr/>
            <p:nvPr/>
          </p:nvSpPr>
          <p:spPr>
            <a:xfrm rot="457219">
              <a:off x="109766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1" name="AutoShape 381"/>
            <p:cNvSpPr/>
            <p:nvPr/>
          </p:nvSpPr>
          <p:spPr>
            <a:xfrm rot="21142780" flipH="1">
              <a:off x="111694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2" name="Freeform 382"/>
            <p:cNvSpPr/>
            <p:nvPr/>
          </p:nvSpPr>
          <p:spPr>
            <a:xfrm>
              <a:off x="109873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83" name="Group 383"/>
          <p:cNvGrpSpPr/>
          <p:nvPr/>
        </p:nvGrpSpPr>
        <p:grpSpPr>
          <a:xfrm>
            <a:off x="11011472" y="4785646"/>
            <a:ext cx="164211" cy="381952"/>
            <a:chOff x="11011472" y="4785646"/>
            <a:chExt cx="164211" cy="381952"/>
          </a:xfrm>
        </p:grpSpPr>
        <p:sp>
          <p:nvSpPr>
            <p:cNvPr id="384" name="AutoShape 384"/>
            <p:cNvSpPr/>
            <p:nvPr/>
          </p:nvSpPr>
          <p:spPr>
            <a:xfrm rot="21437230" flipH="1">
              <a:off x="1110662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5" name="AutoShape 385"/>
            <p:cNvSpPr/>
            <p:nvPr/>
          </p:nvSpPr>
          <p:spPr>
            <a:xfrm rot="162769">
              <a:off x="1101147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6" name="AutoShape 386"/>
          <p:cNvSpPr/>
          <p:nvPr/>
        </p:nvSpPr>
        <p:spPr>
          <a:xfrm>
            <a:off x="692334" y="5368319"/>
            <a:ext cx="4775817" cy="98289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高速平安百年品工程是指通过系统性、前瞻性的规划和设计，建设具有高品质、高安全性、高耐久性的高速公路基础设施，以满足未来百年社会经济发展的需求。</a:t>
            </a:r>
            <a:endParaRPr lang="en-US" sz="1100"/>
          </a:p>
        </p:txBody>
      </p:sp>
      <p:sp>
        <p:nvSpPr>
          <p:cNvPr id="387" name="AutoShape 387"/>
          <p:cNvSpPr/>
          <p:nvPr/>
        </p:nvSpPr>
        <p:spPr>
          <a:xfrm>
            <a:off x="6723849" y="5368319"/>
            <a:ext cx="4775817" cy="90486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该工程涵盖了高速公路的路基、路面、桥梁、隧道、交通安全设施等各个方面，旨在全面提升高速公路的建设品质和安全性能。</a:t>
            </a:r>
            <a:endParaRPr lang="en-US" sz="1100"/>
          </a:p>
        </p:txBody>
      </p:sp>
      <p:grpSp>
        <p:nvGrpSpPr>
          <p:cNvPr id="388" name="Group 388"/>
          <p:cNvGrpSpPr/>
          <p:nvPr/>
        </p:nvGrpSpPr>
        <p:grpSpPr>
          <a:xfrm>
            <a:off x="454963" y="93878"/>
            <a:ext cx="10641129" cy="914400"/>
            <a:chOff x="454963" y="93878"/>
            <a:chExt cx="10641129" cy="914400"/>
          </a:xfrm>
        </p:grpSpPr>
        <p:sp>
          <p:nvSpPr>
            <p:cNvPr id="389" name="AutoShape 38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0" name="AutoShape 39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1" name="AutoShape 39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2" name="AutoShape 39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3" name="AutoShape 39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4" name="AutoShape 39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5" name="AutoShape 39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6" name="AutoShape 39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7" name="AutoShape 39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8" name="AutoShape 39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9" name="AutoShape 39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0" name="AutoShape 40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1" name="AutoShape 40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2" name="AutoShape 40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3" name="AutoShape 40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4" name="AutoShape 40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5" name="AutoShape 40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6" name="AutoShape 40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7" name="AutoShape 40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8" name="AutoShape 40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9" name="TextBox 40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高速平安百年品工程概述</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724" r="16724"/>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高速平安百年品工程的建设目标是打造具有国际先进水平的高速公路基础设施，实现高速公路建设由“速度型”向“品质型”的转变，提升我国高速公路的整体形象和综合竞争力。</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建设目标</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该项目的实施对于提高我国高速公路的通行效率、降低交通事故率、减少维护成本等方面具有重要意义。同时，它还有助于推动相关产业的发展，提升我国交通基础设施建设的整体水平。</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建设意义</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项目建设目标与意义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国内外相关研究现状</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近年来，我国高速公路建设在规模和质量上都取得了显著成就，但在设计理念、建设标准、技术创新等方面与国际先进水平仍存在一定差距。因此，国内学者和专家纷纷呼吁加强高速公路的品质建设和安全管理，推动高速公路向更高水平发展。</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国内研究现状</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发达国家在高速公路建设和管理方面积累了丰富的经验，注重从规划、设计、施工到运营全过程的品质控制和安全管理。例如，美国、欧洲等国家和地区在高速公路建设中广泛应用了智能化技术、新材料和新工艺，提高了建设效率和质量。同时，他们也非常重视高速公路的维护和更新工作，确保公路始终保持良好的运行状态。</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国外研究现状</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项目建设规划与布局</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6696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2193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01</a:t>
            </a:r>
            <a:endParaRPr lang="en-US" sz="1100"/>
          </a:p>
        </p:txBody>
      </p:sp>
      <p:sp>
        <p:nvSpPr>
          <p:cNvPr id="4" name="AutoShape 4"/>
          <p:cNvSpPr/>
          <p:nvPr/>
        </p:nvSpPr>
        <p:spPr>
          <a:xfrm>
            <a:off x="497558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98420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98656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建设目标</a:t>
            </a:r>
          </a:p>
        </p:txBody>
      </p:sp>
      <p:sp>
        <p:nvSpPr>
          <p:cNvPr id="7" name="AutoShape 7"/>
          <p:cNvSpPr/>
          <p:nvPr/>
        </p:nvSpPr>
        <p:spPr>
          <a:xfrm>
            <a:off x="83032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打造高品质、高效率、高安全性的高速公路交通网络，提升国家交通基础设施水平。</a:t>
            </a:r>
            <a:endParaRPr lang="en-US" sz="1100"/>
          </a:p>
        </p:txBody>
      </p:sp>
      <p:sp>
        <p:nvSpPr>
          <p:cNvPr id="8" name="AutoShape 8"/>
          <p:cNvSpPr/>
          <p:nvPr/>
        </p:nvSpPr>
        <p:spPr>
          <a:xfrm>
            <a:off x="513055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02</a:t>
            </a:r>
            <a:endParaRPr lang="en-US" sz="1100"/>
          </a:p>
        </p:txBody>
      </p:sp>
      <p:sp>
        <p:nvSpPr>
          <p:cNvPr id="9" name="TextBox 9"/>
          <p:cNvSpPr txBox="1"/>
          <p:nvPr/>
        </p:nvSpPr>
        <p:spPr>
          <a:xfrm>
            <a:off x="499518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建设原则</a:t>
            </a:r>
          </a:p>
        </p:txBody>
      </p:sp>
      <p:sp>
        <p:nvSpPr>
          <p:cNvPr id="10" name="AutoShape 10"/>
          <p:cNvSpPr/>
          <p:nvPr/>
        </p:nvSpPr>
        <p:spPr>
          <a:xfrm>
            <a:off x="483894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坚持创新驱动、质量第一、安全至上、绿色发展的理念，推动高速公路建设转型升级。</a:t>
            </a:r>
            <a:endParaRPr lang="en-US" sz="1100"/>
          </a:p>
        </p:txBody>
      </p:sp>
      <p:sp>
        <p:nvSpPr>
          <p:cNvPr id="11" name="AutoShape 11"/>
          <p:cNvSpPr/>
          <p:nvPr/>
        </p:nvSpPr>
        <p:spPr>
          <a:xfrm>
            <a:off x="913917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03</a:t>
            </a:r>
            <a:endParaRPr lang="en-US" sz="1100"/>
          </a:p>
        </p:txBody>
      </p:sp>
      <p:sp>
        <p:nvSpPr>
          <p:cNvPr id="12" name="TextBox 12"/>
          <p:cNvSpPr txBox="1"/>
          <p:nvPr/>
        </p:nvSpPr>
        <p:spPr>
          <a:xfrm>
            <a:off x="900380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建设布局</a:t>
            </a:r>
          </a:p>
        </p:txBody>
      </p:sp>
      <p:sp>
        <p:nvSpPr>
          <p:cNvPr id="13" name="AutoShape 13"/>
          <p:cNvSpPr/>
          <p:nvPr/>
        </p:nvSpPr>
        <p:spPr>
          <a:xfrm>
            <a:off x="884756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以国家高速公路网为基础，优化完善区域高速公路网络，加强省际、城际、城乡间的交通联系。</a:t>
            </a:r>
            <a:endParaRPr lang="en-US" sz="1100"/>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总体建设规划</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9358" y="2191992"/>
            <a:ext cx="1600605" cy="731803"/>
          </a:xfrm>
          <a:prstGeom prst="rect">
            <a:avLst/>
          </a:prstGeom>
          <a:solidFill>
            <a:schemeClr val="accent1">
              <a:alpha val="67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67000"/>
                  </a:schemeClr>
                </a:solidFill>
                <a:latin typeface="Microsoft Yahei"/>
                <a:ea typeface="Microsoft Yahei"/>
                <a:cs typeface="Microsoft Yahei"/>
              </a:rPr>
              <a:t>01</a:t>
            </a:r>
            <a:endParaRPr lang="en-US" sz="1100"/>
          </a:p>
        </p:txBody>
      </p:sp>
      <p:sp>
        <p:nvSpPr>
          <p:cNvPr id="3" name="AutoShape 3"/>
          <p:cNvSpPr/>
          <p:nvPr/>
        </p:nvSpPr>
        <p:spPr>
          <a:xfrm>
            <a:off x="2219963" y="2191992"/>
            <a:ext cx="5479433" cy="731803"/>
          </a:xfrm>
          <a:prstGeom prst="rect">
            <a:avLst/>
          </a:prstGeom>
          <a:solidFill>
            <a:schemeClr val="accent1">
              <a:alpha val="84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84000"/>
                  </a:schemeClr>
                </a:solidFill>
                <a:latin typeface="Microsoft Yahei"/>
                <a:ea typeface="Microsoft Yahei"/>
                <a:cs typeface="Microsoft Yahei"/>
              </a:rPr>
              <a:t>02</a:t>
            </a:r>
            <a:endParaRPr lang="en-US" sz="1100"/>
          </a:p>
        </p:txBody>
      </p:sp>
      <p:sp>
        <p:nvSpPr>
          <p:cNvPr id="4" name="AutoShape 4"/>
          <p:cNvSpPr/>
          <p:nvPr/>
        </p:nvSpPr>
        <p:spPr>
          <a:xfrm>
            <a:off x="7699396" y="2191992"/>
            <a:ext cx="3873249" cy="731803"/>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100000"/>
                  </a:schemeClr>
                </a:solidFill>
                <a:latin typeface="Microsoft Yahei"/>
                <a:ea typeface="Microsoft Yahei"/>
                <a:cs typeface="Microsoft Yahei"/>
              </a:rPr>
              <a:t>03</a:t>
            </a:r>
            <a:endParaRPr lang="en-US" sz="1100"/>
          </a:p>
        </p:txBody>
      </p:sp>
      <p:sp>
        <p:nvSpPr>
          <p:cNvPr id="5" name="AutoShape 5"/>
          <p:cNvSpPr/>
          <p:nvPr/>
        </p:nvSpPr>
        <p:spPr>
          <a:xfrm>
            <a:off x="619358" y="4213754"/>
            <a:ext cx="3464154" cy="155501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重点推进关键路段和瓶颈路段的改扩建，提升通行能力和服务水平。</a:t>
            </a:r>
            <a:endParaRPr lang="en-US" sz="1100"/>
          </a:p>
        </p:txBody>
      </p:sp>
      <p:sp>
        <p:nvSpPr>
          <p:cNvPr id="6" name="AutoShape 6"/>
          <p:cNvSpPr/>
          <p:nvPr/>
        </p:nvSpPr>
        <p:spPr>
          <a:xfrm>
            <a:off x="619358" y="3627301"/>
            <a:ext cx="3358143"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近期计划（1-3年）</a:t>
            </a:r>
            <a:endParaRPr lang="en-US" sz="1100"/>
          </a:p>
        </p:txBody>
      </p:sp>
      <p:sp>
        <p:nvSpPr>
          <p:cNvPr id="7" name="AutoShape 7"/>
          <p:cNvSpPr/>
          <p:nvPr/>
        </p:nvSpPr>
        <p:spPr>
          <a:xfrm>
            <a:off x="4363925" y="4213754"/>
            <a:ext cx="3464154" cy="127119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全面推进智能化、绿色化改造，提高高速公路运营效率和安全性。</a:t>
            </a:r>
            <a:endParaRPr lang="en-US" sz="1100"/>
          </a:p>
        </p:txBody>
      </p:sp>
      <p:sp>
        <p:nvSpPr>
          <p:cNvPr id="8" name="AutoShape 8"/>
          <p:cNvSpPr/>
          <p:nvPr/>
        </p:nvSpPr>
        <p:spPr>
          <a:xfrm>
            <a:off x="4363925" y="3627301"/>
            <a:ext cx="3335471"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中期计划（4-6年）</a:t>
            </a:r>
            <a:endParaRPr lang="en-US" sz="1100"/>
          </a:p>
        </p:txBody>
      </p:sp>
      <p:sp>
        <p:nvSpPr>
          <p:cNvPr id="9" name="AutoShape 9"/>
          <p:cNvSpPr/>
          <p:nvPr/>
        </p:nvSpPr>
        <p:spPr>
          <a:xfrm>
            <a:off x="8108491" y="4213754"/>
            <a:ext cx="3464154" cy="144585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深化拓展高速公路网，推动高速公路与周边产业融合发展。</a:t>
            </a:r>
            <a:endParaRPr lang="en-US" sz="1100"/>
          </a:p>
        </p:txBody>
      </p:sp>
      <p:sp>
        <p:nvSpPr>
          <p:cNvPr id="10" name="AutoShape 10"/>
          <p:cNvSpPr/>
          <p:nvPr/>
        </p:nvSpPr>
        <p:spPr>
          <a:xfrm>
            <a:off x="8108491" y="3627301"/>
            <a:ext cx="3373750"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远期计划（7-10年）</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分阶段实施计划</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重要城市出入口、省际交界点、大型交通枢纽等关键节点，需重点加强建设和监管。</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关键节点</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里程碑事件</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评估与反馈</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项目开工、关键路段通车、全线贯通等重要时间节点，标志着项目建设的阶段性成果。</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定期对关键节点和里程碑事件进行评估和反馈，及时调整和优化实施计划。</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关键节点与里程碑</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项目实施过程与成果</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完成项目建议书、可行性研究报告等编制和审批工作，明确项目建设的必要性和可行性。</a:t>
            </a:r>
          </a:p>
        </p:txBody>
      </p:sp>
      <p:pic>
        <p:nvPicPr>
          <p:cNvPr id="4" name="Picture 4"/>
          <p:cNvPicPr>
            <a:picLocks noChangeAspect="1"/>
          </p:cNvPicPr>
          <p:nvPr/>
        </p:nvPicPr>
        <p:blipFill>
          <a:blip r:embed="rId2"/>
          <a:srcRect l="16625" r="16625"/>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2500" r="12500"/>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立项审批</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组织专业勘察设计单位进行详细的工程地质勘察和初步设计，为后续施工提供准确的基础资料。</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勘察设计</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制定资金筹措方案，确保项目建设的资金来源稳定和充足。</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资金筹措</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前期准备工作</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3165" b="3165"/>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3962" b="3962"/>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施工过程管理</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施工组织设计</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编制详细的施工组织设计，明确施工计划、施工方法、资源配置等，确保施工过程的顺利进行。</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进度管理</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建立项目进度管理体系，通过制定进度计划、实施动态监控、及时调整施工方案等措施，确保项目按时完成。</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质量管理</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建立完善的质量管理体系，加强原材料、构配件的质量控制，严格执行各项施工工艺和验收规范，确保工程质量符合要求。</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建立健全的安全生产管理制度，明确各级管理人员和操作人员的安全职责，加强安全教育和培训。</a:t>
            </a:r>
          </a:p>
        </p:txBody>
      </p:sp>
      <p:pic>
        <p:nvPicPr>
          <p:cNvPr id="6" name="Picture 6"/>
          <p:cNvPicPr>
            <a:picLocks noChangeAspect="1"/>
          </p:cNvPicPr>
          <p:nvPr/>
        </p:nvPicPr>
        <p:blipFill>
          <a:blip r:embed="rId2"/>
          <a:srcRect l="21875" r="2187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安全管理制度</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针对施工过程中可能存在的安全隐患，制定相应的安全防护措施，如高处作业防护、临时用电安全等。</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安全防护措施</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2500" r="125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制定完善的应急预案，明确应急组织、通讯联络、现场处置等方面的要求，提高应对突发事件的能力。</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应急预案</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质量安全保障措施</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https://d.book118.com/608046051067006032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2024-09-10T01:06:25.057</cp:lastPrinted>
  <dcterms:created xsi:type="dcterms:W3CDTF">2024-09-09T17:06:25Z</dcterms:created>
  <dcterms:modified xsi:type="dcterms:W3CDTF">2024-09-09T17:06:27Z</dcterms:modified>
</cp:coreProperties>
</file>