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14848E-8AD5-4444-941A-48DAF3AF8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4D4B7A-E206-4D70-B763-3EC19F852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1E2155-6EF3-4C88-85F4-E17CDE6CA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D5F512-D174-4914-A564-D4E77B1B6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F2EC0D-1178-4B0C-A334-36D053E47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AEA286-B114-4F4E-A525-4F6414CB2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D8C5D6-BF77-49CE-AB92-8DCB520ED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E835E7-4C2A-42A8-8309-5724F44DE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B6F7EA-41CD-437E-ADF9-E8772C2B5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3146FC-30BA-4AD6-AE3A-960D62B3D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FDCFF8-A093-4091-AD07-AC5047899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4713011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民间游戏指导策略研究报告总结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民间游戏概述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民间游戏指导策略研究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民间游戏指导策略效果评估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民间游戏指导策略改进建议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研究结论与展望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随着科技的发展，电子游戏逐渐占据了儿童游戏市场，而民间游戏逐渐被边缘化。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民间游戏具有丰富的文化内涵和独特的教育价值，对儿童身心发展有积极影响。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当前缺乏对民间游戏指导策略的系统研究，因此有必要进行深入探讨。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742" b="77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深入探讨民间游戏的指导策略，为教育者和家长提供有效的指导方法。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弥补当前研究的不足，促进民间游戏的传承与发展，提高儿童的游戏体验和教育质量。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研究目的与意义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研究意义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民间游戏概述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民间游戏是由民间自发创造、流传于广大人民群众中的一种游戏形式，具有浓厚的地域特色和民族文化气息。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民间游戏通常具有简单易学、趣味性强的特点，同时也有着深刻的文化内涵和社会价值。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3389" b="338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民间游戏定义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917" r="179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根据地域特色，民间游戏可以分为南方民间游戏和北方民间游戏，如南方的“跳房子”、“抓子儿”和北方的“打陀螺”、“翻花绳”等。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按照地区分类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根据游戏的功能，民间游戏可以分为教育类、娱乐类、竞技类等，如“猜谜语”、“成语接龙”属于教育类，“躲猫猫”、“抓迷藏”属于娱乐类，“跳绳”、“踢毽子”属于竞技类。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按照功能分类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民间游戏分类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简单易学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民间游戏的规则简单易懂，操作方便，不需要太多的技能和经验，容易上手。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民间游戏通常需要多人参与，具有很强的社交性和互动性，能够增强人们的社交能力和团队协作能力。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趣味性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民间游戏的趣味性很强，能够激发人们的兴趣和热情，使人们在游戏中获得快乐和满足感。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文化传承性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民间游戏通常蕴含着丰富的民族文化和地域特色，是传统文化传承的重要载体。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民间游戏特点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民间游戏指导策略研究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尊重儿童权利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确保儿童在游戏中享有自由、平等和安全的权利，避免任何形式的强迫或剥削。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文化传承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将民间游戏与当地文化相结合，使游戏成为传承和弘扬民族文化的重要途径。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全面发展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通过民间游戏促进儿童的身心、认知、情感和社会性发展，使游戏成为儿童全面发展的有力工具。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指导策略制定原则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指导策略内容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354979" y="1014104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游戏选择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463704" y="1448856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根据儿童的年龄、兴趣和能力，选择适合的游戏，确保游戏的难度和内容符合儿童的身心发展需求。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354979" y="364826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游戏引导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463704" y="4083018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教师或家长在游戏中担任引导者角色，通过示范、讲解和引导，帮助儿童理解游戏规则、掌握游戏技巧，同时促进儿童自主探索和创新。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442035" y="1993420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游戏环境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550760" y="2428173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创造安全、舒适、富有挑战性的游戏环境，提供必要的游戏材料和设施，确保儿童在游戏中能够得到充分的探索和发展。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496398" y="4406909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游戏评价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605123" y="4841661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在游戏结束后，进行及时、客观的评价，总结游戏中出现的问题和经验，为后续的游戏活动提供改进和完善的依据。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59243" y="31193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实践与反思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59243" y="3577688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在实践中不断尝试和反思指导策略的有效性，根据实际情况进行调整和完善，确保指导策略能够真正促进儿童的全面发展。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59243" y="477200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合作与交流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59243" y="5230343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加强与其他地区、学校和机构的合作与交流，分享民间游戏的经验和资源，共同推动民间游戏的传承与创新。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59243" y="14707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培训与学习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659243" y="19290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对教师和家长进行培训，使他们了解民间游戏的种类、特点、玩法和价值，掌握指导民间游戏的策略和方法。</a:t>
            </a:r>
          </a:p>
        </p:txBody>
      </p:sp>
      <p:sp>
        <p:nvSpPr>
          <p:cNvPr id="9" name="Freeform 9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指导策略实施方法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民间游戏指导策略效果评估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https://d.book118.com/608047130110006030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2024-09-07T05:52:54.954</cp:lastPrinted>
  <dcterms:created xsi:type="dcterms:W3CDTF">2024-09-06T21:52:54Z</dcterms:created>
  <dcterms:modified xsi:type="dcterms:W3CDTF">2024-09-06T21:52:57Z</dcterms:modified>
</cp:coreProperties>
</file>