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47A67-6BDA-4BF1-8A80-8E8128285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632E7-5250-4637-B971-2CCC4E3CA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377382-E80D-4988-962B-5B092FA81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A2DAC-0C73-4001-B37C-8EBB7C98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A2262C-BE9F-406E-B0A8-9DF3EF918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846C0-61AC-4E40-BB91-181BD9CE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B5797-7D8F-41E4-9261-DAD5CAC740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19A980-EFFA-4CC6-A5C0-4B3D19CED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8A241-19C8-45E0-B500-07941E8DC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2CBA0-BF9E-48BA-81CA-B442231BD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14A89-21D7-47D6-9AC5-F2F065F4F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5200311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以作业撬动学生学习方式的变革\n## 1.作业设计的理念与原则\n### 1.1以学生为中心的设计理念\n### 1.2因材施教的原则\n### 1.3培养创新思维与能力的导向\n## 2.作业形式的多样化与创新\n### 2.1传统作业形式的优化与创新\n### 2.2实践性、探究性作业的推广\n### 2.3跨学科、综合性作业的融入\n## 3.作业与课堂教学的有效整合\n### 3.1作业与课堂教学内容的关联性\n### 3.2作业作为课堂教学的延伸与拓展\n### 3.3作业反馈在课堂教学中的运用\n## 4.学生自主学习与作业管理\n### 4.1引导学生自主规划作业时间与管理\n### 4.2培养学生在作业中的自主学习能力\n### 4.3鼓励学生进行作业反思与改进\n## 5.教师角色的转变与能力提升\n### 5.1教师在作业设计中的引导作用\n### 5.2教师在作业过程中的辅导与支持\n### 5.3教师自身的专业发展与管理能力提升\n## 6.家长参与与学生作业的互动\n### 6.1家长在学生作业过程中的参与与监督\n### 6.2家长与教师的沟通与合作\n### 6.3家长对学生作业成果的评价与反馈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5600"/>
              <a:t>以作业撬动学生学习方式的变革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作业设计的理念与原则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充分了解学生的兴趣和需求</a:t>
                </a:r>
                <a:endParaRPr/>
              </a:p>
            </p:txBody>
          </p:sp>
          <p:sp>
            <p:nvSpPr>
              <p:cNvPr id="20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设计符合学生兴趣爱好的作业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关注学生的个性差异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考虑学生的认知发展水平</a:t>
                </a:r>
                <a:endParaRPr/>
              </a:p>
            </p:txBody>
          </p:sp>
        </p:grpSp>
        <p:grpSp>
          <p:nvGrpSpPr>
            <p:cNvPr id="20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重视学生的主体地位</a:t>
                </a:r>
                <a:endParaRPr/>
              </a:p>
            </p:txBody>
          </p:sp>
          <p:sp>
            <p:nvSpPr>
              <p:cNvPr id="20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培养学生的自主学习能力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鼓励学生合作完成任务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引导学生主动探究问题</a:t>
                </a:r>
                <a:endParaRPr/>
              </a:p>
            </p:txBody>
          </p:sp>
        </p:grpSp>
        <p:grpSp>
          <p:nvGrpSpPr>
            <p:cNvPr id="20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促进学生全面发展</a:t>
                </a:r>
                <a:endParaRPr/>
              </a:p>
            </p:txBody>
          </p:sp>
          <p:sp>
            <p:nvSpPr>
              <p:cNvPr id="20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注重培养学生的综合素质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平衡学生的知识与技能发展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关注学生的情感与价值观培养</a:t>
                </a:r>
                <a:endParaRPr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以学生为中心的设计理念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1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1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1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区分学生的能力层次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设计不同难度的作业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给予学生适当的挑战和激励</a:t>
                </a:r>
                <a:endParaRPr/>
              </a:p>
            </p:txBody>
          </p:sp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根据学生的能力水平设计作业</a:t>
                </a:r>
                <a:endParaRPr/>
              </a:p>
            </p:txBody>
          </p:sp>
        </p:grpSp>
        <p:grpSp>
          <p:nvGrpSpPr>
            <p:cNvPr id="21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1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设计多样化的作业类型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鼓励学生发挥特长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培养学生的兴趣爱好</a:t>
                </a:r>
                <a:endParaRPr/>
              </a:p>
            </p:txBody>
          </p:sp>
          <p:sp>
            <p:nvSpPr>
              <p:cNvPr id="21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考虑学生的兴趣和特长</a:t>
                </a:r>
                <a:endParaRPr/>
              </a:p>
            </p:txBody>
          </p:sp>
          <p:sp>
            <p:nvSpPr>
              <p:cNvPr id="21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2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给予学生个性化的指导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采纳学生的研究成果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适应学生的不同学习风格</a:t>
                </a:r>
                <a:endParaRPr/>
              </a:p>
            </p:txBody>
          </p:sp>
          <p:sp>
            <p:nvSpPr>
              <p:cNvPr id="22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关注学生的个体差异</a:t>
                </a:r>
                <a:endParaRPr/>
              </a:p>
            </p:txBody>
          </p:sp>
          <p:sp>
            <p:nvSpPr>
              <p:cNvPr id="22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因材施教的原则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2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2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2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激发学生的创新意识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设计开放性的作业题目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鼓励学生提出创新想法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培养学生的批判性思维</a:t>
                </a:r>
                <a:endParaRPr/>
              </a:p>
            </p:txBody>
          </p:sp>
          <p:sp>
            <p:nvSpPr>
              <p:cNvPr id="23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3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设计实践性的作业任务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鼓励学生动手操作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提供学生展示创新成果的平台</a:t>
                </a:r>
                <a:endParaRPr/>
              </a:p>
            </p:txBody>
          </p:sp>
          <p:sp>
            <p:nvSpPr>
              <p:cNvPr id="23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3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提高学生的创新能力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引导学生进行创新性学习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培养学生的创新思维习惯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为学生提供创新实践的机会</a:t>
                </a:r>
                <a:endParaRPr/>
              </a:p>
            </p:txBody>
          </p:sp>
          <p:sp>
            <p:nvSpPr>
              <p:cNvPr id="23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培养创新思维与能力的导向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作业形式的多样化与创新</a:t>
            </a:r>
            <a:endParaRPr/>
          </a:p>
        </p:txBody>
      </p:sp>
      <p:sp>
        <p:nvSpPr>
          <p:cNvPr id="24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改变单一的作业形式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结合学生的实际情况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提高作业的实用性和趣味性</a:t>
                </a:r>
                <a:endParaRPr/>
              </a:p>
            </p:txBody>
          </p:sp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优化传统作业类型</a:t>
                </a:r>
                <a:endParaRPr/>
              </a:p>
            </p:txBody>
          </p:sp>
        </p:grpSp>
        <p:grpSp>
          <p:nvGrpSpPr>
            <p:cNvPr id="24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利用现代信息技术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采用小组合作学习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结合实践项目和课题研究</a:t>
                </a:r>
                <a:endParaRPr/>
              </a:p>
            </p:txBody>
          </p:sp>
          <p:sp>
            <p:nvSpPr>
              <p:cNvPr id="25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创新传统作业方式</a:t>
                </a:r>
                <a:endParaRPr/>
              </a:p>
            </p:txBody>
          </p:sp>
        </p:grpSp>
        <p:grpSp>
          <p:nvGrpSpPr>
            <p:cNvPr id="25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合理安排作业时间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给予学生适当的指导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及时反馈作业成果</a:t>
                </a:r>
                <a:endParaRPr/>
              </a:p>
            </p:txBody>
          </p:sp>
          <p:sp>
            <p:nvSpPr>
              <p:cNvPr id="25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提高传统作业的效果</a:t>
                </a:r>
                <a:endParaRPr/>
              </a:p>
            </p:txBody>
          </p:sp>
        </p:grpSp>
      </p:grpSp>
      <p:pic>
        <p:nvPicPr>
          <p:cNvPr id="25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传统作业形式的优化与创新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6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推广实践性作业</a:t>
                </a:r>
                <a:endParaRPr/>
              </a:p>
            </p:txBody>
          </p:sp>
          <p:sp>
            <p:nvSpPr>
              <p:cNvPr id="26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设计实践性的作业题目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提供实践性的学习资源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鼓励学生动手操作和体验</a:t>
                </a:r>
                <a:endParaRPr/>
              </a:p>
            </p:txBody>
          </p:sp>
        </p:grpSp>
        <p:grpSp>
          <p:nvGrpSpPr>
            <p:cNvPr id="26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6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推广探究性作业</a:t>
                </a:r>
                <a:endParaRPr/>
              </a:p>
            </p:txBody>
          </p:sp>
          <p:sp>
            <p:nvSpPr>
              <p:cNvPr id="26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设计探究性的作业题目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提供探究性的学习情境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鼓励学生发现问题和研究问题</a:t>
                </a:r>
                <a:endParaRPr/>
              </a:p>
            </p:txBody>
          </p:sp>
        </p:grpSp>
        <p:grpSp>
          <p:nvGrpSpPr>
            <p:cNvPr id="26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6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提高实践性、探究性作业的效果</a:t>
                </a:r>
                <a:endParaRPr/>
              </a:p>
            </p:txBody>
          </p:sp>
          <p:sp>
            <p:nvSpPr>
              <p:cNvPr id="27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给予学生充分的探究空间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提供学生必要的支持和指导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鼓励学生展示探究成果</a:t>
                </a:r>
                <a:endParaRPr/>
              </a:p>
            </p:txBody>
          </p:sp>
        </p:grpSp>
      </p:grpSp>
      <p:pic>
        <p:nvPicPr>
          <p:cNvPr id="27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实践性、探究性作业的推广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7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7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融入跨学科作业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设计跨学科的综合题目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鼓励学生运用多学科知识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培养学生的综合素质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融入综合性作业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设计综合性的实践项目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鼓励学生解决实际问题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培养学生的综合能力</a:t>
                </a:r>
                <a:endParaRPr/>
              </a:p>
            </p:txBody>
          </p:sp>
          <p:pic>
            <p:nvPicPr>
              <p:cNvPr id="28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提高跨学科、综合性作业的效果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提供学生跨学科的学习资源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给予学生综合性的指导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鼓励学生展示跨学科、综合性成果</a:t>
                </a:r>
                <a:endParaRPr/>
              </a:p>
            </p:txBody>
          </p:sp>
          <p:pic>
            <p:nvPicPr>
              <p:cNvPr id="29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跨学科、综合性作业的融入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作业与课堂教学的有效整合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确保作业与教学内容的同步性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作业内容紧扣教学内容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作业难度与教学内容相匹配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作业设计与教学目标相一致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加强作业与教学内容的互动性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利用作业巩固课堂教学内容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通过作业拓展课堂教学内容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通过作业反馈调整教学内容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提高作业与课堂教学内容的整合效果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合理安排作业时间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给予学生适当的指导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及时反馈作业成果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作业与课堂教学内容的关联性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将作业作为课堂教学的延伸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作业内容补充课堂教学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作业过程巩固课堂教学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作业成果展示课堂教学</a:t>
                </a:r>
                <a:endParaRPr/>
              </a:p>
            </p:txBody>
          </p:sp>
          <p:pic>
            <p:nvPicPr>
              <p:cNvPr id="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将作业作为课堂教学的拓展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作业内容拓展课堂教学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作业过程丰富课堂教学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作业成果提升课堂教学</a:t>
                </a:r>
                <a:endParaRPr/>
              </a:p>
            </p:txBody>
          </p:sp>
          <p:pic>
            <p:nvPicPr>
              <p:cNvPr id="3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提高作业作为课堂教学延伸与拓展的效果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给予学生必要的支持和指导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鼓励学生展示作业成果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为学生提供多样化的学习资源</a:t>
                </a:r>
                <a:endParaRPr/>
              </a:p>
            </p:txBody>
          </p:sp>
          <p:pic>
            <p:nvPicPr>
              <p:cNvPr id="4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作业作为课堂教学的延伸与拓展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https://d.book118.com/608052003110006042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以作业撬动学生学习方式的变革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2024-09-21T22:01:40.864</cp:lastPrinted>
  <dcterms:created xsi:type="dcterms:W3CDTF">2024-09-21T14:01:40Z</dcterms:created>
  <dcterms:modified xsi:type="dcterms:W3CDTF">2024-09-21T14:01:42Z</dcterms:modified>
</cp:coreProperties>
</file>