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36909-C8F8-42D8-A37F-0BE278816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71B9D-D038-416B-B1F4-2A93B09BA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CA788-60A4-4465-9F92-FB53F4B8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98FFF-96AC-4731-9D4F-10543F8D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4E465-4B60-4ED7-BEFE-6F41EBAD0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09E538-6DB3-4264-AAB4-58ED094E8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F3F87D-01A1-4845-A27D-56F7584AC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F7FDB-DA46-45BE-BEBB-6DCE70466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B5DE5-DD2B-4C32-8135-02BE1ABCD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82A2B-9186-43C5-BA4E-41FC11DB7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9C8D5-CF19-47DD-ACEF-D3E8AC188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5207110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肺功能健康评估的案例分析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肺功能健康评估基础知识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肺功能健康评估案例分析一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肺功能健康评估案例分析二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肺功能健康评估的挑战与对策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了解肺功能健康评估在临床医学中的重要性及应用。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分析不同肺功能健康评估方法的优缺点及适用范围。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探讨肺功能健康评估在疾病预防、诊断和治疗中的作用。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早期发现肺部疾病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通过肺功能健康评估，可以早期发现肺部疾病，如慢性阻塞性肺疾病（COPD）、哮喘等，从而避免病情恶化。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评估手术风险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对于需要手术治疗的患者，肺功能健康评估可以帮助医生评估患者的手术风险，制定合适的手术方案。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监测病情进展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通过定期的肺功能健康评估，可以监测肺部疾病的进展情况，及时调整治疗方案。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指导临床治疗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肺功能健康评估可以为医生提供客观的数据支持，指导临床治疗方案的制定和调整，提高治疗效果。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肺功能健康评估的重要性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提高临床实践能力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案例分析可以帮助医生更好地掌握肺功能健康评估的技能和方法，提高临床实践能力。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促进学术交流与合作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通过案例分析，可以促进不同领域专家之间的交流与合作，共同推动肺功能健康评估领域的发展。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加深对肺功能健康评估的理解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通过案例分析，可以更加深入地了解肺功能健康评估的原理、方法和应用。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肺功能健康评估基础知识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肺功能评估是指通过一系列测试来评估肺部健康状况，包括肺通气功能、换气功能、肺循环功能等。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根据评估目的和测试方法的不同，肺功能评估可分为常规肺功能检查、运动肺功能检查、气道反应性测定等。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肺功能评估的定义与分类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肺功能评估的常用指标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肺活量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指一次尽力吸气后，再尽力呼出的气体总量，是反映肺通气功能的重要指标。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一秒用力呼气容积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指尽力吸气后，第一秒内所能呼出的最大气体量，是判断气流受限的主要指标。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肺泡通气量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指每分钟吸入肺泡的新鲜空气量，它反映了肺换气功能的好坏。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气道阻力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指气体流经气道时，由气体分子间及气流与气道管壁间的摩擦力所形成，是反映气道通畅程度的重要指标。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常规肺功能检查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运动肺功能检查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气道反应性测定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血气分析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肺功能评估的方法与技术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通过让受试者进行一定强度的运动，观察运动前后肺功能指标的变化，以评估运动对肺功能的影响。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通过吸入不同浓度的刺激性气体，观察气道对刺激的反应程度，以判断气道是否存在高反应性。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通过采集动脉血进行血气分析，了解血液中氧气和二氧化碳的含量及酸碱平衡状况，从而间接评估肺功能状况。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包括肺活量、一秒用力呼气容积等指标的测定，通常采用肺量计进行测量。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肺功能健康评估案例分析一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患者信息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患者张先生，65岁，长期吸烟史，近期出现咳嗽、气促等症状。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就诊原因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张先生自觉症状加重，前往医院进行肺功能健康评估。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采用肺活量计进行肺活量测定，同时进行呼吸道阻力、气体交换等指标检测。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肺活量明显降低，呼吸道阻力增加，气体交换效率下降，提示患者存在肺功能受损。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肺功能评估过程与结果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肺功能受损原因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长期吸烟是导致肺功能受损的主要原因之一，烟草中的有害物质对呼吸道和肺部造成损害。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肺功能受损可能导致患者出现咳嗽、气促等症状，严重时可能引发慢性阻塞性肺疾病等。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建议患者戒烟，并进行针对性的呼吸康复训练和药物治疗，以改善肺功能。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案例分析与讨论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https://d.book118.com/608052071104006037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2024-09-17T14:07:35.042</cp:lastPrinted>
  <dcterms:created xsi:type="dcterms:W3CDTF">2024-09-17T06:07:35Z</dcterms:created>
  <dcterms:modified xsi:type="dcterms:W3CDTF">2024-09-17T06:07:37Z</dcterms:modified>
</cp:coreProperties>
</file>