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E189A9-2083-4957-B741-9AE425455B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9153E2-712A-4135-A5B3-BDB53C3084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7A3533-C84B-48DB-87A9-C51D655E3E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EEFBA6-E96D-4BED-A2C2-98E8FEBAD2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D6AB1C2-C4DC-42B1-9527-BADF954E09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599473D-5334-4DA0-A422-10510BCCD7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41AFF8F-CC20-4B55-A059-7FA548FA7B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11B65C-403E-40C5-B99E-3382FD41B2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DE0707-55DB-4BAA-AD60-CA08402455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B72CDA-145B-4B7D-806C-1D4E2CC095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1529A7-DD88-4146-85ED-C61F32ACE8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8052074021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胃切除术后护理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术后恢复期注意事项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常见并发症及处理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日常生活护理与保健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预防复发与随访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术后恢复期注意事项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术后应保证充足的休息时间，有助于伤口愈合和身体恢复。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休息充足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6" r="16626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活动适量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避免剧烈运动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在医生指导下，逐步增加活动量，有助于改善血液循环，预防术后并发症。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剧烈运动可能会对伤口造成压力，影响愈合，应避免。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休息与活动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术后初期应以流质食物为主，逐渐过渡到半流质和软食。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125" r="1512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1958" r="11958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458" r="16458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流质食物为主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保证摄入足够的蛋白质、脂肪、碳水化合物、维生素和矿物质，以满足身体恢复需要。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营养均衡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避免食用辛辣、油腻、坚硬、刺激性食物，以免加重胃部负担。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避免刺激性食物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饮食调整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按照医生建议的时间定期随访，以便及时了解术后恢复情况。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定期随访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复查时需进行必要的检查，如血常规、生化检查、胃镜等，以评估手术效果和身体状况。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检查指标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7417" r="1741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根据复查结果，及时调整治疗方案和护理措施，确保术后恢复顺利。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及时调整治疗方案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定期复查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常见并发症及处理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457" r="345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胃切除术后出血是常见的并发症，可能导致失血过多和休克。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出血通常发生在术后24-48小时内，表现为呕血、黑便、腹痛等症状。处理方法包括输血、止血药物和手术治疗。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出血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术后感染是常见的并发症，可能发生在手术部位、肺部等。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感染表现为发热、伤口红肿、疼痛等症状。处理方法包括使用抗生素、伤口清洁和换药等。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感染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吻合口瘘是胃切除术后的一种严重并发症，可能导致腹腔感染和多器官功能衰竭。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吻合口瘘表现为高热、腹痛、腹胀等症状。处理方法包括禁食、引流、抗生素治疗和手术治疗等。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281" r="2128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吻合口瘘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https://d.book118.com/608052074021006031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2024-09-07T22:02:43.237</cp:lastPrinted>
  <dcterms:created xsi:type="dcterms:W3CDTF">2024-09-07T14:02:43Z</dcterms:created>
  <dcterms:modified xsi:type="dcterms:W3CDTF">2024-09-07T14:02:45Z</dcterms:modified>
</cp:coreProperties>
</file>