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F59FF6-2096-41E9-90EF-E04827C83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ED1C1-583D-415B-86D4-B724F51C2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E3F84C-BDE6-4C47-AA41-E4C0B6896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E01350-2BE0-41D7-BA49-460F4E1C9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5CCDA6-7328-4F13-B8E6-B8014A0A2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FD47EA-D69D-4646-83BC-7896E2A142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E173F5-6E27-4ABD-A715-87903F119A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ABA121-44BC-4203-9046-F12C5B75E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347713-6CC6-4704-AE94-4F9E7C3A0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BD181-2D81-4EBA-8A12-7BE27BD78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FA1D3-14A0-4389-802B-C5B3580E5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530671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《微波技术与天线》PPT课件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微波技术概述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微波传输线理论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天线基础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微波天线技术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现代微波技术与天线的发展趋势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微波技术概述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描述微波的定义，以及其电磁波的特性。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微波是指频率在300MHz至300GHz之间的电磁波，具有波长短、频率高的特点。它具有穿透性、反射性、吸收性等特性，广泛应用于通信、雷达、加热等领域。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微波的定义与特性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列举微波在各个领域的应用。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微波在通信领域中用于卫星通信、移动通信等；在雷达领域中用于目标探测、导航等；在加热领域中用于物料干燥、杀菌等。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概述微波技术的历史发展过程。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微波技术最早起源于20世纪初，随着电子管和晶体管等器件的发展，逐渐应用于雷达和通信等领域。后来，随着微波集成电路和微波固态器件的发展，微波技术得到了更广泛的应用。如今，随着新材料和新技术的发展，微波技术正不断取得新的突破和进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微波传输线理论</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传输线是用来传输电磁波的媒介，由导线和绝缘材料组成。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传输线</a:t>
            </a:r>
          </a:p>
        </p:txBody>
      </p:sp>
      <p:pic>
        <p:nvPicPr>
          <p:cNvPr id="5" name="Picture 5"/>
          <p:cNvPicPr>
            <a:picLocks noChangeAspect="1"/>
          </p:cNvPicPr>
          <p:nvPr/>
        </p:nvPicPr>
        <p:blipFill>
          <a:blip r:embed="rId2"/>
          <a:srcRect l="18542" r="185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传输线在微波系统中起着传输信号的作用，是实现信号传输的重要元件。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传输线的作用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传输线有多种类型，如同轴线、平行双线、带状线和微带线等。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传输线的种类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传输线的基本概念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同轴线的特性</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平行双线的特性</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带状线的特性</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微带线的特性</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传输线的种类与特性</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同轴线具有内外两个导体，可以传输TEM波，具有低损耗、高屏蔽性能等优点，常用于信号传输和微波测量。</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平行双线是由两根平行的导线组成的传输线，可以传输TEM波和HE波，具有低成本、易于制作等优点，常用于微波测量和实验室测试。</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带状线是由一根导带和上下两个绝缘板组成的传输线，可以传输TEM波，具有低损耗、高集成度等优点，常用于集成电路和微波模块中。</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微带线是由一根导带和上下两个导体板组成的传输线，可以传输TEM波和准TEM波，具有低成本、高集成度等优点，广泛应用于微波集成电路和无线通信模块中。</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传输线的工作状态可以分为行波状态和驻波状态。行波状态是指信号沿传输线连续传播的状态；驻波状态是指信号在传输线上形成稳定振荡的状态。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工作状态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传输模式是指电磁波在传输线中的传播方式。在同轴线和带状线中，电磁波以TEM波的形式传播；在平行双线和微带线中，电磁波可以传播TEM波和HE波等多种模式。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传输模式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传输线的工作状态与传输模式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损耗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输线的损耗包括导体损耗、介质损耗和辐射损耗等。导体损耗是指电磁波在传输过程中因导体的电阻而产生的能量损失；介质损耗是指电磁波在绝缘材料中传播时因介质的电导和极化而产生的能量损失；辐射损耗是指电磁波在传输过程中因泄漏而产生的能量损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色散</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色散是指不同频率的电磁波在同一传输线中传播时速度不同，导致信号失真的现象。色散的产生与传输线的种类、尺寸和材料有关。为了减小色散的影响，需要根据具体的应用选择合适的传输线和信号频率。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传输线的损耗与色散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天线基础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https://d.book118.com/608053067124006025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2024-09-02T14:21:03.101</cp:lastPrinted>
  <dcterms:created xsi:type="dcterms:W3CDTF">2024-09-02T06:21:03Z</dcterms:created>
  <dcterms:modified xsi:type="dcterms:W3CDTF">2024-09-02T06:21:05Z</dcterms:modified>
</cp:coreProperties>
</file>