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36A47-A0A0-43BE-AAB9-329EAB8B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900F1-CCC6-4CF8-B90E-A1AE169F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40258-A090-4A17-820D-31902EC3F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B4F6F-6294-4F3E-9A3D-5723FE53A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05948-2433-4A15-83B5-C244196F7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0FD11-1FFA-4E70-B2CE-B1093BA0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2040B-72DD-4A5C-9AFC-DC614700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F1BCA-51F9-46D6-A7B4-ED20A29B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3099F-4D13-435B-ACBE-A302560A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54A0E-6BD4-49E5-BAA3-3357B49BB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52989-0B86-4BF0-8109-8B7355AC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31011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2024-2026年度中国抗肿瘤新药临床研究评述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中国抗肿瘤新药临床研究现状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2024-2026年度重要研究成果展示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存在问题与挑战分析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94" r="23394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恶性肿瘤发病率与死亡率持续上升，成为严重公共卫生问题。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新药研发是抗击肿瘤的关键手段，临床研究是新药研发的重要环节。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对抗肿瘤新药临床研究进行评述，有助于了解研发动态、促进成果转化。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48" r="24748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报告时间范围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2024-2026年度。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中国境内进行的抗肿瘤新药临床研究。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国内外临床试验数据库、相关文献资料、政府公告等。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中国抗肿瘤新药临床研究现状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61" b="154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685" b="5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新药研发总体情况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研发活跃，数量增加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近年来，中国抗肿瘤新药研发呈现出蓬勃发展的态势，新药申请数量持续增加，反映了国内抗肿瘤药物研发的活跃程度。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创新药物不断涌现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在研发的新药中，创新药物的比例逐渐提高，包括具有自主知识产权的创新药物和针对特定靶点、适应症的创新药物。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国际化趋势明显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中国抗肿瘤新药研发正逐步与国际接轨，越来越多的新药在全球范围内开展临床研究，为国际患者提供了新的治疗选择。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早期临床研究为主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目前，中国抗肿瘤新药临床研究主要集中在早期阶段，包括I期和II期临床研究，这些研究主要评估新药的安全性、耐受性和初步疗效。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后期临床研究逐步增加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随着新药研发的深入，后期临床研究（III期）的数量也在逐步增加，这些研究将更全面地评估新药的疗效和安全性，为新药上市提供更有力的证据。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临床研究阶段分布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42" r="11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中国抗肿瘤新药的适应症覆盖了多种常见肿瘤类型，如肺癌、乳腺癌、肝癌等，同时也包括一些罕见肿瘤类型，为患者提供了更多的治疗选择。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适应症广泛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在靶点方面，中国抗肿瘤新药涉及了多个信号通路和分子靶点，包括激酶抑制剂、免疫检查点抑制剂、表观遗传学调控剂等，反映了国内在肿瘤分子生物学和药理学研究方面的进展。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靶点多样化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适应症与靶点分布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2024-2026年度重要研究成果展示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针对特定肿瘤驱动基因，研发出具有更高选择性和效力的靶向药物，如针对EGFR、PD-1等靶点的创新药物。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新型靶向治疗药物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在CAR-T、TCR-T等细胞免疫疗法领域取得重要突破，为复发难治性肿瘤患者提供了新的治疗选择。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免疫疗法新进展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" r="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通过不同作用机制的抗肿瘤药物联合使用，实现了更好的治疗效果和更低的毒副作用。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联合用药策略优化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创新药物研究成果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国际多中心临床试验增多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中国抗肿瘤新药的临床试验开始更多地在国际范围内开展，与国际接轨。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临床试验数量增加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随着新药研发速度的加快，越来越多的抗肿瘤新药进入临床试验阶段，覆盖了更多类型的肿瘤。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临床试验设计创新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采用适应性随机化、篮子试验等创新设计，提高了临床试验的效率和准确性。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临床试验进展与突破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https://d.book118.com/608053101127006032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2024-09-10T11:43:55.176</cp:lastPrinted>
  <dcterms:created xsi:type="dcterms:W3CDTF">2024-09-10T03:43:55Z</dcterms:created>
  <dcterms:modified xsi:type="dcterms:W3CDTF">2024-09-10T03:43:57Z</dcterms:modified>
</cp:coreProperties>
</file>