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7EF57-19D5-439F-969E-EBC0DE1E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AF0B8-650C-4EF2-8D28-84010AEEC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A0815-4941-44CA-8399-CDE9859F5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3377E-0A88-4E42-A990-9D1F57A4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86DD5-6D49-4FD6-8909-9CF90BD8E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7635C-8F1F-4248-A4CF-FF0BE68A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1D70D6-B2DA-4455-94DD-C92C62568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40A9B-77EA-44F5-87DB-9F4205AA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83C6B-5F76-4E3C-906E-5E4276E09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AC4BA-6398-4554-9C46-CDA037C62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1760B-DC0D-41C6-B260-4894CA6E6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595" r:id="rId2"/>
    <p:sldLayoutId id="2147489596" r:id="rId3"/>
    <p:sldLayoutId id="2147489597" r:id="rId4"/>
    <p:sldLayoutId id="2147489598" r:id="rId5"/>
    <p:sldLayoutId id="2147489599" r:id="rId6"/>
    <p:sldLayoutId id="2147489600" r:id="rId7"/>
    <p:sldLayoutId id="2147489601" r:id="rId8"/>
    <p:sldLayoutId id="2147489602" r:id="rId9"/>
    <p:sldLayoutId id="2147489603" r:id="rId10"/>
    <p:sldLayoutId id="214748960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5405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临床神经病学解剖和生理学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01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神经系统的基本结构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02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神经系统的生理功能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03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神经系统疾病的病理机制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04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神经系统疾病的诊断方法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05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神经系统疾病的药物治疗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 b="1">
                <a:solidFill>
                  <a:schemeClr val="accent1"/>
                </a:solidFill>
                <a:latin typeface="+mn-ea"/>
              </a:rPr>
              <a:t>06</a:t>
            </a:r>
            <a:endParaRPr lang="en-US" sz="4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神经系统疾病的非药物治疗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神经系统的基本结构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神经元和神经胶质细胞</a:t>
            </a:r>
            <a:endParaRPr lang="zh-CN" altLang="en-US"/>
          </a:p>
        </p:txBody>
      </p:sp>
      <p:sp>
        <p:nvSpPr>
          <p:cNvPr id="10489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2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神经元：负责传递信息的细胞，包括树突、轴突和细胞体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神经胶质细胞：支持、保护和营养神经元的细胞，包括星形胶质细胞、少突胶质细胞和小胶质细胞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4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神经元之间的连接：通过突触进行信息传递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神经胶质细胞的功能：维持神经元的正常功能，参与神经系统的发育和修复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神经系统的基本组成</a:t>
            </a:r>
            <a:endParaRPr lang="zh-CN" altLang="en-US"/>
          </a:p>
        </p:txBody>
      </p:sp>
      <p:sp>
        <p:nvSpPr>
          <p:cNvPr id="10489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神经元：神经系统的基本单位，负责接收、整合和传递信息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神经胶质细胞：支持、保护和营养神经元，参与神经系统的修复和再生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神经递质：神经元之间传递信息的化学物质，影响神经冲动的传递和整合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神经纤维：神经元之间的连接，负责传递神经冲动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神经系统的功能分区</a:t>
            </a:r>
            <a:endParaRPr lang="zh-CN" altLang="en-US"/>
          </a:p>
        </p:txBody>
      </p:sp>
      <p:sp>
        <p:nvSpPr>
          <p:cNvPr id="1049032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感觉神经系统：包括感觉神经和运动神经，负责接收和传递感觉信息，以及控制肌肉和关节的活动。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2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自主神经系统：包括交感神经系统和副交感神经系统，负责调节内脏器官、平滑肌、心肌和腺体的活动。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周围神经系统：包括自主神经系统和感觉神经系统，负责接收和传递信息，以及调节身体各个器官和系统的活动。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中枢神经系统：包括大脑、小脑、脑干、脊髓等，负责控制和协调身体各个器官和系统的活动。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神经系统的生理功能</a:t>
            </a:r>
            <a:endParaRPr lang="zh-CN" altLang="en-US"/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神经信号的传递</a:t>
            </a:r>
            <a:endParaRPr lang="zh-CN" altLang="en-US"/>
          </a:p>
        </p:txBody>
      </p:sp>
      <p:sp>
        <p:nvSpPr>
          <p:cNvPr id="1049134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神经冲动：神经元接收到刺激后产生的电位变化，通过突触传递到下一个神经元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4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神经递质：神经元之间传递信号的化学物质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突触：神经元之间的连接点，神经信号传递的关键部位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6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神经元：神经系统的基本结构和功能单位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神经系统的调节</a:t>
            </a:r>
            <a:endParaRPr lang="zh-CN" altLang="en-US"/>
          </a:p>
        </p:txBody>
      </p:sp>
      <p:sp>
        <p:nvSpPr>
          <p:cNvPr id="10491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8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神经系统的调节机制：神经递质、受体、离子通道等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神经系统的调节过程：反射、反馈、适应等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0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神经系统的调节功能：运动、感觉、认知、情绪等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神经系统的调节障碍：神经疾病、精神疾病等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神经系统的发育和再生</a:t>
            </a:r>
            <a:endParaRPr lang="zh-CN" altLang="en-US"/>
          </a:p>
        </p:txBody>
      </p:sp>
      <p:sp>
        <p:nvSpPr>
          <p:cNvPr id="1049254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神经系统的发育过程：从胚胎到成熟，神经系统的发育经历了多个阶段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神经再生的机制：神经再生的机制包括神经干细胞的增殖、迁移、分化和整合等过程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神经干细胞：神经干细胞是神经系统发育和再生的关键细胞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神经系统的再生能力：神经系统具有一定的再生能力，但程度有限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神经系统疾病的病理机制</a:t>
            </a:r>
            <a:endParaRPr lang="zh-CN" altLang="en-US"/>
          </a:p>
        </p:txBody>
      </p:sp>
      <p:sp>
        <p:nvSpPr>
          <p:cNvPr id="10493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神经元病变</a:t>
            </a:r>
            <a:endParaRPr lang="zh-CN" altLang="en-US"/>
          </a:p>
        </p:txBody>
      </p:sp>
      <p:sp>
        <p:nvSpPr>
          <p:cNvPr id="1049372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神经元病变的定义和分类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神经元病变的病因和发病机制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神经元病变的临床表现和诊断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神经元病变的治疗和预防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神经胶质细胞病变</a:t>
            </a:r>
            <a:endParaRPr lang="zh-CN" altLang="en-US"/>
          </a:p>
        </p:txBody>
      </p:sp>
      <p:sp>
        <p:nvSpPr>
          <p:cNvPr id="10494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神经胶质细胞：支持、保护和营养神经元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病变原因：遗传、环境、感染、免疫等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病变后果：影响神经元功能，导致神经系统疾病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病变类型：星形胶质细胞、少突胶质细胞、小胶质细胞等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血管病变</a:t>
            </a:r>
            <a:endParaRPr lang="zh-CN" altLang="en-US"/>
          </a:p>
        </p:txBody>
      </p:sp>
      <p:sp>
        <p:nvSpPr>
          <p:cNvPr id="1049504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脑静脉病变：包括静脉窦血栓、静脉炎等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脑血管病变：包括脑出血、脑梗死、蛛网膜下腔出血等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脑血管畸形：包括动静脉畸形、动脉瘤、动静脉瘘等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脑动脉炎：包括巨细胞性动脉炎、结节性多动脉炎等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神经系统疾病的诊断方法</a:t>
            </a:r>
            <a:endParaRPr lang="zh-CN" altLang="en-US"/>
          </a:p>
        </p:txBody>
      </p:sp>
      <p:sp>
        <p:nvSpPr>
          <p:cNvPr id="10495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https://d.book118.com/608054055006006035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158.34834645669292,&quot;left&quot;:122.34070866141732,&quot;top&quot;:213.32251968503937,&quot;width&quot;:797.6592913385826}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5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临床神经病学解剖和生理学</vt:lpstr>
      <vt:lpstr>目录</vt:lpstr>
      <vt:lpstr>神经系统的基本结构</vt:lpstr>
      <vt:lpstr>神经元和神经胶质细胞</vt:lpstr>
      <vt:lpstr>神经系统的基本组成</vt:lpstr>
      <vt:lpstr>神经系统的功能分区</vt:lpstr>
      <vt:lpstr>神经系统的生理功能</vt:lpstr>
      <vt:lpstr>神经信号的传递</vt:lpstr>
      <vt:lpstr>神经系统的调节</vt:lpstr>
      <vt:lpstr>神经系统的发育和再生</vt:lpstr>
      <vt:lpstr>神经系统疾病的病理机制</vt:lpstr>
      <vt:lpstr>神经元病变</vt:lpstr>
      <vt:lpstr>神经胶质细胞病变</vt:lpstr>
      <vt:lpstr>血管病变</vt:lpstr>
      <vt:lpstr>神经系统疾病的诊断方法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2024-09-13T17:10:01.570</cp:lastPrinted>
  <dcterms:created xsi:type="dcterms:W3CDTF">2024-09-13T09:10:01Z</dcterms:created>
  <dcterms:modified xsi:type="dcterms:W3CDTF">2024-09-13T09:10:03Z</dcterms:modified>
</cp:coreProperties>
</file>