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49373-9166-4AEB-BDDE-738C26837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ECDAF-FCA3-4BD7-A1CA-D0707B54F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A1631-DE31-4B71-BB24-6333BB47C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3E9BD-C2DF-4886-B694-F2FB1DF71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09CD9C-8607-4359-ACCC-81FFF774A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C00904-C5CA-47DB-AF16-67838A571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C514B2-71D2-4A30-9BE8-03C230E01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DECB3-CABA-418E-84BC-4DDA33282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CC39D-8C2E-40AE-B143-B25E40E8C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EE553-E86A-4DA5-923B-7B54CEA11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F845A-AECB-48FA-A8D7-B17DD2BD3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54106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膀胱冲洗护理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膀胱冲洗基本概念与目的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膀胱冲洗操作方法与步骤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患者教育与心理支持工作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效果评价与持续改进方向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膀胱冲洗基本概念与目的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膀胱冲洗是利用导尿管将溶液灌入到膀胱内，再藉用虹吸原理将灌入的液体引流出来的方法。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对留置导尿管的病人，保持其尿液引流通畅；清除膀胱内的血凝块、粘液、细菌等异物；治疗某些膀胱疾病，如膀胱炎、膀胱肿瘤。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膀胱冲洗定义及作用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膀胱冲洗作用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膀胱冲洗定义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长期留置导尿管的病人；膀胱或前列腺手术后需要冲洗的病人；需要采集标本进行检查的病人。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急性尿道炎、急性前列腺炎、膀胱结核等疾病的病人禁止进行膀胱冲洗，以免加重病情。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向患者解释操作目的、方法及注意事项，取得患者的配合。协助患者取舒适卧位，暴露操作部位，注意保暖及保护患者隐私。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了解患者的病情、意识状态、合作程度及心理状况。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保持室内环境安静、整洁，温度适宜，注意保护患者隐私。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用物准备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治疗盘内备一次性膀胱冲洗器、冲洗液（常用生理盐水、0.02%呋喃西林溶液等）、碘伏棉球、无菌手套、弯盘、治疗巾等。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膀胱冲洗操作方法与步骤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660" b="96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53" b="3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患者体位选择及配合要求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仰卧位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患者取仰卧位，双腿自然分开，充分暴露外阴部，方便操作。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截石位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对于需要更精确操作的患者，可采用截石位，即双腿放在腿架上，臀部移到床边，能最大限度暴露会阴部。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患者应保持放松，避免紧张情绪，配合医护人员完成冲洗过程。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15" r="1291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常用冲洗液有生理盐水、0.02%呋喃西林、3%硼酸溶液及0.1%新霉素溶液等。也可根据病情需要选择其他冲洗液。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冲洗液选择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冲洗液温度应接近体温，一般为35-37℃，以减少对膀胱的刺激。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冲洗液选择及温度控制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消毒外阴部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用碘伏棉球消毒外阴部及尿道口。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开始冲洗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打开输液管开关，使冲洗液缓慢流入膀胱。当病人感到膀胱胀满时，关闭输液管开关。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结束冲洗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拔出尿管，用碘伏棉球再次消毒外阴部及尿道口。整理用物，记录冲洗量及排出量。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连接冲洗装置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将冲洗液悬挂在输液架上，连接输液管和针头，排尽空气后关闭输液管开关。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插入尿管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将尿管轻轻插入尿道，见尿后再插入2-3cm，固定尿管。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排出冲洗液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指导病人变换体位或轻压腹部，使冲洗液在膀胱内停留一段时间后排出。如此反复进行，直至冲出液澄清为止。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具体操作过程演示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https://d.book118.com/608054106115006047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2024-09-29T03:12:36.536</cp:lastPrinted>
  <dcterms:created xsi:type="dcterms:W3CDTF">2024-09-28T19:12:36Z</dcterms:created>
  <dcterms:modified xsi:type="dcterms:W3CDTF">2024-09-28T19:12:38Z</dcterms:modified>
</cp:coreProperties>
</file>