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D184B-1A56-4EE7-B5A0-F6105EFDA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48073-E1D4-41FB-92FF-F7821DDB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24A4-83E2-46F6-9297-B5E19BF0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89193-4D14-40CA-BE2B-DF75127B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D0CF5-FBD0-4329-9CE8-B849789A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26828-4DF4-4BFA-9445-BD5EB3C6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3DE3F-ABBE-490A-B459-7F5586EC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80446-E166-4732-A688-591BD368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8B15B-293A-47BB-B999-A826A45A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F37C2-1B2C-48E8-9A9D-6BC88589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CCFFF-10C6-47A3-9824-8D72FF3D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506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叉车工安全培训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叉车安全基础知识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叉车驾驶员安全操作技能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叉车作业现场安全管理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叉车维护保养与故障排除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叉车事故案例分析与教训总结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叉车安全基础知识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包括车架、动力系统、传动系统、行驶系统、转向系统、制动系统、工作装置等部分。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燃机或电动机提供动力，经过传动系统传递到驱动轮上，使叉车得以行驶；同时通过转向系统控制叉车的行驶方向；制动系统用于控制叉车的停车和减速；工作装置则用于实现货物的叉取、升降和堆垛等操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叉车的基本构造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叉车的工作原理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叉车结构与工作原理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叉车操作注意事项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如严禁超载、保持货物稳定、注意周围环境、避免急转弯和急刹车等。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叉车操作规范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包括启动、行驶、装卸、停车等各个环节的操作规程。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叉车操作规范及注意事项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叉车事故类型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包括碰撞、倾翻、货物坠落等。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叉车事故原因分析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如驾驶员操作不当、超速行驶、超载、视线受阻、设备故障等。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叉车事故类型与原因分析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叉车驾驶员安全操作技能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年龄和健康要求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年满18周岁，身体健康，无色盲、色弱等视觉障碍。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参加过叉车驾驶员专业培训，并取得结业证书。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初中及以上学历，具备一定的文化基础。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通过理论和实操考试，熟练掌握叉车驾驶技能和安全操作规程。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驾驶员资格要求与考核标准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叉车启动前检查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检查叉车轮胎、货叉、链条等关键部位是否正常，确保车辆处于良好状态。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驾驶员行为规范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穿戴整齐、严禁酒后驾驶、禁止吸烟等。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叉车行驶规范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遵守交通规则、保持安全车速、注意瞭望、避免急转弯和急刹车等。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货物装卸规范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按照货物性质和重量进行合理配载，确保货物稳定、不超载。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紧急制动和避险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在紧急情况下，驾驶员应掌握紧急制动技巧，避免事故发生。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事故报告和处理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若发生事故，驾驶员应立即报告相关部门，并配合事故调查和处理工作。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如遇到行人闯入、车辆故障等突发情况，驾驶员应迅速采取措施，确保人员和设备安全。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通过案例分析、模拟演练等方式，提高驾驶员的安全意识和应急处理能力。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驾驶员应急处理能力培训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叉车作业现场安全管理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51" b="1905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安全通道设置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确保作业现场安全通道畅通无阻，宽度符合标准，标识清晰。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在关键位置设置安全警示标识，如“禁止烟火”、“注意安全”等。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叉车专用区域划定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明确叉车作业区域，设置专用通道和停放区域，避免与其他作业交叉。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作业现场安全布局与标识设置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356" b="2435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识别作业现场可能存在的危险源，如高处坠落、物体打击、机械伤害等。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对识别出的危险源进行风险评估，确定风险等级和应对措施。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采取相应的安全措施，如穿戴防护用品、设置安全设施、制定应急预案等，降低风险。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作业现场危险源辨识与风险控制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建立定期的安全检查制度，对叉车及作业环境进行全面检查。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发现潜在的安全隐患，如设备故障、环境不良等，及时上报并整改。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对排查出的安全隐患，制定整改措施，明确责任人和整改时限，确保及时消除隐患。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作业现场安全检查与隐患排查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https://d.book118.com/608055061114006032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2024-09-10T09:18:09.817</cp:lastPrinted>
  <dcterms:created xsi:type="dcterms:W3CDTF">2024-09-10T01:18:09Z</dcterms:created>
  <dcterms:modified xsi:type="dcterms:W3CDTF">2024-09-10T01:18:11Z</dcterms:modified>
</cp:coreProperties>
</file>