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49358-65D9-44AD-BBB4-D3AABF4C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C00AA-094E-4078-85A4-BCE19C00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44903-4B5D-4299-B549-799777A7F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BA7A2-914F-44B9-9E9F-CAF9D776A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9D51A-9AB5-4B95-9CBB-04BF0CFD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50142-EB8B-42FD-94F6-ADE24610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CDA3B-A6B0-49D5-A642-89047920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C5048-9652-4723-BFD0-EEDDBEA5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089F2-4F83-4E7D-9358-1283DBAF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27594-2AF6-4570-976E-A2BA5C1C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2BC8F-6DF6-4B40-AA72-DE213C2F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5127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铝扣板价格分析报告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铝扣板价格分析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铝扣板市场趋势和机遇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分析铝扣板市场价格波动原因，预测未来价格走势，为企业决策提供参考。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铝扣板作为建筑装饰材料，广泛应用于吊顶、墙面等领域。近年来，随着建筑行业的快速发展，铝扣板市场需求不断增长，价格波动也日益频繁。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报告分析了过去五年内铝扣板价格的变化情况。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报告涵盖了国内主要铝扣板生产地区和销售市场。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报告涉及了不同规格、材质和工艺的铝扣板产品。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报告分析了影响铝扣板价格的主要因素，包括原材料成本、市场需求、政策法规等。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铝扣板市场规模不断扩大，随着建筑业的快速发展和人们对室内装饰品质要求的提高，铝扣板作为一种重要的建筑材料，其市场规模逐年增长。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铝扣板市场增长率稳定，近年来，随着技术的不断进步和消费者对环保、节能等方面的要求不断提高，铝扣板市场增长率保持稳定，预计未来几年将继续保持增长态势。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品牌厂商在铝扣板市场中占据重要地位，他们拥有先进的生产技术和设备，能够提供高品质、多样化的铝扣板产品。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品牌厂商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经销商是铝扣板市场的重要参与者之一，他们通过与品牌厂商合作，将铝扣板产品销售给终端消费者或建筑商。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建筑商是铝扣板市场的直接消费者之一，他们在房屋建设或室内装修过程中大量使用铝扣板材料。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随着消费者对环保、节能等方面的要求不断提高，铝扣板市场将更加注重产品的环保性能和节能效果。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环保、节能趋势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消费者对室内装饰的个性化需求不断增加，铝扣板市场将更加注重产品的个性化和定制化服务。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个性化、定制化趋势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随着智能家居技术的不断发展，铝扣板市场将有机会与智能家居技术相结合，提供更加智能化、便捷化的产品和服务。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除了传统的室内装饰领域，铝扣板还可以应用于室外幕墙、广告牌等领域，拓展应用领域将为铝扣板市场带来新的机遇。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市场趋势和机遇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铝扣板价格分析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价格波动因素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铝扣板的主要原材料是铝，因此铝锭价格的波动会直接影响铝扣板的成本，从而影响其市场价格。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能源和运输成本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生产过程中的能源消耗和运输成本也是影响铝扣板价格的重要因素。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市场需求和供应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市场供需关系是决定铝扣板价格的关键因素。当市场需求大于供应时，价格上涨；反之，价格下跌。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国家相关政策法规对铝扣板行业的影响也会体现在价格上。例如，环保政策的实施会增加企业生产成本，进而推高市场价格。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过去几年中，铝扣板市场价格呈现出波动上涨的趋势。受到国内外经济形势、原材料价格波动等因素的影响，铝扣板价格在不同时间段内表现出不同的走势。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历史价格回顾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目前，铝扣板市场价格相对稳定，但受到原材料价格波动、市场需求变化等因素的影响，价格仍存在一定波动。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当前价格情况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根据市场供需关系、原材料价格波动、政策法规等因素的综合分析，未来一段时间内，铝扣板市场价格整体将呈现平稳运行的态势，但局部时段可能出现小幅波动。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日益多样化，铝扣板行业将不断向高品质、个性化、环保化方向发展。同时，市场竞争的加剧将促使企业加强技术创新和品牌建设，提高产品的附加值和市场竞争力。这些因素都将对铝扣板价格产生一定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价格预测和趋势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铝扣板成本分析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原材料市场供需关系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市场供需关系的变化会影响原材料价格，进而影响到铝扣板的成本。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铝锭价格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铝扣板的主要原材料是铝锭，铝锭价格的波动直接影响铝扣板的成本。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合金成分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不同牌号的铝合金成分不同，价格也有所差异。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https://d.book118.com/608055127065006044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2024-09-24T15:30:06.223</cp:lastPrinted>
  <dcterms:created xsi:type="dcterms:W3CDTF">2024-09-24T07:30:06Z</dcterms:created>
  <dcterms:modified xsi:type="dcterms:W3CDTF">2024-09-24T07:30:08Z</dcterms:modified>
</cp:coreProperties>
</file>