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54E6D-AF97-4612-807C-F1092A242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9DC9B-BAA3-4973-81BE-74B7E0139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81B09-79C0-438D-B28B-96C9E98A0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5C98E-0F15-4F97-85EE-7D0263757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682834-D3E8-4D54-8E45-24ABC9BB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8BC406-2A93-46C0-8A50-855D835CD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D9D6E0-9074-48A1-BC7E-634362E46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6FE28-F573-42D0-A037-14A72D0C5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2B332-3991-425B-8FE5-712052FCE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26185-4B5C-436A-A6B5-E2D5B0385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5A2C1-380B-441B-929C-A0ECECEE1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002311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包河会计实战培训方案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培训费用与报名方式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相关资料与附件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培养学员掌握会计实务操作技能，提高会计工作效率。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帮助学员熟悉企业会计准则和相关法规，确保会计工作合规性。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增强学员的财务管理意识和能力，为企业决策提供有力支持。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提高学员的职业素养和职业道德水平，树立良好形象。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企业会计准则与税法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讲解企业会计准则和税法的基本规定和操作流程。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会计科目、会计凭证、账簿、财务报表等。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会计实务操作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结合实际案例，讲解会计实务操作流程和方法，包括成本核算、固定资产管理、往来账务处理等。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职业道德与法律法规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强调会计职业道德和法律法规的重要性，提高学员的法律意识和职业素养。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讲解财务分析方法、财务预算编制、财务风险管理等方面的知识。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通过在线视频、音频等方式进行远程教学，方便学员随时随地学习。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组织面授课程，邀请专业讲师进行现场授课，增强学员与讲师的互动。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根据学员需求和讲师的日程安排，选择合适的培训时间，通常为周末或晚上。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线下培训地点设在包河区内的专业培训机构或会议中心，线上培训则通过互联网进行。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培训时间与地点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讲师需具备会计或相关专业背景，具备丰富的实战经验和教学经验。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讲师需具备良好的教学能力和沟通能力，能够根据学员的需求和实际情况制定个性化的教学方案。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讲师需具备丰富的实战经验，能够将理论知识与实际操作相结合，提高学员的实战能力。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培训师资力量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https://d.book118.com/608060023114006043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2024-09-23T10:25:53.168</cp:lastPrinted>
  <dcterms:created xsi:type="dcterms:W3CDTF">2024-09-23T02:25:53Z</dcterms:created>
  <dcterms:modified xsi:type="dcterms:W3CDTF">2024-09-23T02:25:55Z</dcterms:modified>
</cp:coreProperties>
</file>