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8669D-E3D0-4280-9746-4D133ADA8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913A5-F450-47B4-8680-84F08F3B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CC3E-E553-4DA1-BD0C-2EE8E8437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A625D-104B-4C37-A020-50F3590C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69F0BB-3BD0-43BA-B9FD-4770C3F7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BCC05-6A70-4253-97A4-5F91E270D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51ED2-7302-4946-A5FF-04793906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AF83E-8358-4408-ACDD-046FC8790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E03B6-F490-4F18-BBEE-B2D651901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78470-6321-48C0-9B1D-F0A9E65F5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8EAF8-ECB5-45BC-87F1-834BE201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10031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大学生心理问题概述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大学生心理预防的方法与途径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大学生心理预防的案例分析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大学生心理预防的未来展望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常见的大学生心理问题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表现为与同学、老师和家人之间的沟通障碍和冲突。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表现为情绪低落、失去兴趣、失眠、食欲不振等症状。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表现为过度担心、紧张、害怕和失眠等症状。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表现为对学习成绩的过度关注和焦虑。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大学生心理问题的成因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个人性格、自我认知、生活经历等。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家庭环境、家庭教育方式、家庭关系等。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学习压力、人际关系、校园氛围等。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社会环境、文化背景、价值观等。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建立支持系统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提供专业帮助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大学生心理问题的预防与干预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通过心理健康教育、心理咨询和心理辅导等方式，提高大学生的心理素质和自我调节能力。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鼓励大学生建立良好的人际关系，寻求同学、老师和家人的支持和帮助。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帮助大学生合理规划学习和生活时间，减轻学业压力，保持身心健康。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建立心理辅导中心，提供心理咨询和治疗服务，为有需要的大学生提供专业的帮助和支持。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63" b="1546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促进学业发展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塑造健全人格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心理健康的大学生能够更好地应对学习压力，提高学习效率，取得更好的学业成绩。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心理健康有助于大学生形成积极、健康的个性特质，培养良好的人际关系和自我调节能力。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心理健康能够增强大学生的幸福感和满足感，提高生活质量，降低抑郁、焦虑等负面情绪的影响。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心理健康对大学生成长的影响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心理预防对大学生心理健康的作用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通过心理预防，大学生可以了解心理健康知识，学会自我调节，减少心理问题的发生。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心理预防可以帮助大学生建立自信心、增强适应能力、提高抗压能力，从而更好地应对生活中的挑战。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心理预防有助于大学生发掘自身潜力，明确人生目标，实现个人价值。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降低心理问题发生率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提高大学生心理素质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促进校园和谐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大学生心理预防的实践意义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心理预防有助于培养大学生的心理素质，使其更好地适应社会。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心理健康的大学生能够更好地融入校园生活，形成积极向上的校园氛围。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通过心理预防，可以减少大学生心理问题的发生，减轻学校和家庭的压力。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大学生心理预防的方法与途径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开设心理健康教育课程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建立心理档案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建立心理健康教育体系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将心理健康教育纳入课程体系，普及心理健康知识，提高大学生的心理素质。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通过心理测评，了解大学生的心理状况，为后续的心理干预提供依据。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https://d.book118.com/608061003137006037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2024-09-18T00:34:51.087</cp:lastPrinted>
  <dcterms:created xsi:type="dcterms:W3CDTF">2024-09-17T16:34:51Z</dcterms:created>
  <dcterms:modified xsi:type="dcterms:W3CDTF">2024-09-17T16:34:52Z</dcterms:modified>
</cp:coreProperties>
</file>