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F250B-806C-400D-B9C8-B2F1DA761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655E2-3500-4000-91ED-9ECE62F90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0B41E-AF13-4F00-9E67-EE9BDEE55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AA0CF-BC31-4FB6-8145-1AAAB8876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BE2DB7-492D-4BEA-9126-9633823D5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B1AFC7-B1A4-4576-A853-E4120747E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3A9479-24E7-4A5E-BCA4-889CD899F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76F66-F454-45CD-BADD-F5611D2B7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29678D-8689-4D8F-B22A-530376523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33B6F-8BB2-4CEB-B0CE-E050D4504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67C7F-D042-45BE-8EEF-3206D5B89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61122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智慧园区建设的大数据分析与预测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大数据分析在智慧园区建设中的应用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智慧园区建设关键指标分析与预测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基于大数据的智慧园区建设优化策略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智慧园区建设大数据分析与预测的挑战与对策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智慧园区是指借助新一代信息技术，实现园区内各项业务的智能化、信息化和数字化，提升园区运营效率和服务水平。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大数据分析与预测在智慧园区建设中的作用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通过对园区内海量数据的收集、分析和挖掘，可以洞察园区运行规律，预测未来发展趋势，为园区规划、建设和管理提供科学依据。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目前，全球范围内智慧园区建设方兴未艾，各国政府和企业纷纷投入巨资进行智慧园区建设。国内智慧园区建设也取得了显著成果，如上海张江高科技园区、北京中关村科技园区等。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国内外智慧园区建设进展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在智慧园区建设中，大数据分析与预测技术已广泛应用于基础设施建设、产业规划、环境保护、能源管理、安全监控等领域，为园区可持续发展提供了有力支持。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大数据分析与预测在智慧园区建设中的应用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智慧园区建设现状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大数据分析在智慧园区建设中的应用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36" r="1883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数据来源及类型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包括设备运行状态、能源消耗、安防监控等实时数据。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企业财务报表、销售数据、供应链信息等。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政策法规、市场动态、宏观经济数据等。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专利申请、科研成果转化、技术交易等数据。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园区运营数据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企业经营数据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外部环境数据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科研创新数据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去除重复、无效和异常数据，确保数据质量。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将不同来源和格式的数据进行整合，形成统一的数据视图。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运用统计学、机器学习等方法，发现数据中的关联、趋势和模式。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将数据以图表、图像等形式展现，便于直观理解和决策。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通过分析产业链上下游关系、企业间协同等因素，优化园区产业布局。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产业布局优化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根据园区人流、物流、信息流等数据，合理规划基础设施布局和规模。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基础设施规划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运用大数据技术对园区生态环境进行实时监测和预警，推动绿色发展。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生态环境监测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分析园区居民和企业需求，提升公共服务水平和效率。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公共服务提升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大数据在智慧园区规划中的应用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智慧园区建设关键指标分析与预测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园区交通设施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分析园区内外交通流量、拥堵状况及交通设施布局合理性，预测未来交通需求及改进方向。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能源供应设施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评估园区能源供应稳定性、效率及可再生能源利用情况，预测未来能源需求及优化策略。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评价园区信息化水平、网络覆盖及数据安全保障能力，预测信息技术发展趋势及投入重点。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基础设施建设指标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产业布局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分析园区内各产业分布、产业链完整性及产业间协同效应，预测产业发展趋势及调整方向。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评估园区内企业数量、规模、创新能力及市场竞争力，预测企业成长潜力及培育重点。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招商引资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统计园区招商引资规模、质量及来源地分布，预测投资热点领域及合作机会。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产业集聚与发展指标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产学研合作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评估园区内企业与高校、科研机构合作紧密程度及成果，预测产学研合作前景及拓展方向。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评价园区内科研机构数量、科研成果转化情况及企业研发投入，预测创新发展趋势及政策支持方向。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分析园区内人才结构、素质及流动情况，预测人才需求变化及引进策略。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创新与人才发展指标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生态环境质量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监测园区内空气质量、水质、噪音等环境指标，评估生态环境现状及改善措施。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资源利用效率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分析园区内土地、水、能源等资源利用情况，预测资源节约潜力及优化路径。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循环经济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评价园区内废弃物处理、再生资源利用及绿色生产情况，预测循环经济发展趋势及政策引导方向。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生态环境与可持续发展指标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https://d.book118.com/608061122060006030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2024-09-06T22:02:58.528</cp:lastPrinted>
  <dcterms:created xsi:type="dcterms:W3CDTF">2024-09-06T14:02:58Z</dcterms:created>
  <dcterms:modified xsi:type="dcterms:W3CDTF">2024-09-06T14:03:00Z</dcterms:modified>
</cp:coreProperties>
</file>