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03623-9BD2-44B4-8740-67F93AFD2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A37D7-5960-4419-94ED-5C7C60546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17E46-C159-4BE3-953C-ADAD10731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1E395-2DC4-4FD4-8FBE-DCB45FCA5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B39363-AA6B-4099-AB89-4FB843FE4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26DE17-6C56-493B-A039-A3CD7A00A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38434-508F-4DDA-9AB0-726B67AD7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3C0F8-0106-4652-A4E3-FF36870EC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D0F2A-22DD-4DF9-A5F3-7C3E4047A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D108D-32EB-41D7-8D2E-EFD540380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D85AD-8A7A-450E-AF1E-6EFC5AF0E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2073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上睑下垂手术查房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了解患者上睑下垂的病因、病程、症状以及是否有其他相关疾病。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全身状况评估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对患者的眼球运动、视力、眼睑位置等进行全面检查，评估手术难度和效果。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了解患者的心血管系统、呼吸系统等全身状况，确保患者能够承受手术。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根据患者具体情况，选择适合的手术方式，如上睑提肌缩短术、额肌瓣悬吊术等。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根据患者的具体情况和手术方式，确定最佳手术时间。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手术时间安排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制定详细的手术流程，包括麻醉方式、手术切口位置、手术操作步骤等。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手术流程设计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手术计划制定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向患者及家属详细介绍手术可能出现的风险和并发症，如感染、出血、矫正不足或过度等。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告知患者在术前、术中、术后的注意事项，如术前停用某些药物、术中配合医生要求、术后定期回诊复查等。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手术风险告知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适用于配合度较高的患者，通过在手术部位注射麻醉药物，使局部神经传导受阻，达到无痛效果。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适用于年龄较小、无法配合局部麻醉的患者，通过吸入或注射麻醉药物，使患者进入无意识状态，手术过程中无痛感。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局部麻醉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全身麻醉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麻醉方式选择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处理肌肉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分离并处理影响上睑运动的肌肉，如提上睑肌等。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对手术部位进行严格的消毒，防止感染。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切开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在上睑皮肤切开适当的切口，根据下垂程度和个体差异，切口位置和长度可能有所不同。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将处理后的肌肉固定在适当的位置，使上睑能够正常抬起。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缝合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对伤口进行缝合，确保伤口对合整齐，预防术后并发症。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确保手术过程中使用的器械和敷料无菌，防止感染。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在手术过程中要特别注意保护眼球，避免损伤角膜和结膜。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保护眼球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对手术部位进行彻底止血，防止术后出血和血肿。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在手术过程中密切观察患者反应，如有异常及时处理。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https://d.book118.com/608062073022006030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2024-09-06T08:34:31.748</cp:lastPrinted>
  <dcterms:created xsi:type="dcterms:W3CDTF">2024-09-06T00:34:31Z</dcterms:created>
  <dcterms:modified xsi:type="dcterms:W3CDTF">2024-09-06T00:34:33Z</dcterms:modified>
</cp:coreProperties>
</file>