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923FD-44B9-47BD-A97A-6B1038EB3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01AE2-75DA-4387-8E16-8B9AE19D1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07B7A-8A38-4DF5-A0B4-8189542C5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081F13-159F-4909-B4B8-AFD2D142F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9BA37B-6D19-4D8E-B5A8-BB8D73469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962A44-164C-4CB3-A0AD-80E976726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E8F135-3684-4C19-BB2A-AC3745DBF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9CA3C-A033-4C33-946F-5DEE3DACE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676EC-45A6-4F1A-84EC-F2DF6BF9B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109FE-F55B-46A2-B5A4-73C3EDC90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9D2EF-3A9A-43F0-9279-820C1D281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6301007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耳和听觉已完成分解课件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耳的结构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听觉机制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耳和听觉的疾病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保护耳朵和听力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耳和听觉的研究进展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耳的结构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358" r="2535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265" r="292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位于头部两侧，主要结构为软骨组织和皮肤，具有收集声波的作用。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连接耳廓与中耳的管道，长约2.5-3.5厘米，具有传导声波的作用。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耳的外部结构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包括鼓膜、听骨和鼓室等结构，主要功能是放大声音和保护内耳。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包括耳蜗、半规管和前庭器官等，主要功能是感受声音和平衡。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耳的内部结构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67" b="77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通过收集、传导和放大声波，使我们能听到声音。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内耳中的半规管和前庭器官等结构，使我们能够感知头部的位置和运动状态。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耳的主要功能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声波通过外耳和中耳组成的传音系统传导至内耳，引起内耳中耳蜗的振动。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声波传导过程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400" r="104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外耳和中耳的作用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130" b="813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耳蜗的结构与功能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外耳收集声波并引导声波传向鼓膜，中耳通过鼓膜和听骨链将声波转换为机械振动。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耳蜗包含基底膜和毛细胞，基底膜将机械振动转换为听神经纤维的神经冲动。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声波的传导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676" b="166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声音的感知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毛细胞的功能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毛细胞是感受器细胞，能够将机械振动转换为神经冲动，传递给听神经。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听神经的作用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听神经将毛细胞产生的神经冲动传递至大脑皮层，大脑皮层对声音进行解析和处理。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听觉感知的生理机制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大脑皮层通过解析和处理神经冲动，将声音转换为具有意义的信息，使人能够感知声音。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次级听觉皮层和联络皮层的功能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次级听觉皮层和联络皮层对声音进行更高级的分析和处理，使人能够理解语言和辨别声音的方向和距离等。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大脑皮层听觉中枢的分区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大脑皮层听觉中枢包括初级听觉皮层、次级听觉皮层和联络皮层等区域。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初级听觉皮层的功能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初级听觉皮层负责接收和处理来自听神经的神经冲动，对声音进行初步的分析和处理。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听觉中枢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https://d.book118.com/608063010076006045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2024-09-26T03:53:00.244</cp:lastPrinted>
  <dcterms:created xsi:type="dcterms:W3CDTF">2024-09-25T19:53:00Z</dcterms:created>
  <dcterms:modified xsi:type="dcterms:W3CDTF">2024-09-25T19:53:02Z</dcterms:modified>
</cp:coreProperties>
</file>