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86E8D-6DD7-4A5E-8BCD-A47234F9F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2F069-C454-4B9F-89C5-5D560A30F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B51FE-2E36-4BE5-B32E-1B218556B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93370-B70D-46E3-B4E6-FB26D9085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29758-653D-4009-A812-183404E4D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053D9-7F99-4CBE-929B-216404893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ADA10A-FCE9-409B-8E1D-3E1C96761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495B6-AB80-4F95-B740-D61F8A7DD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6CD42-38C5-4796-BF6C-56116C087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44DF7-51BB-498A-9A1E-BE6ACE3B2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7CEA0-3E65-434A-8008-4E05F0622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3056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脊柱手术病人护理PPT\n## 1.脊柱手术概述及病人术前准备\n### 1.1脊柱手术的基本概念与类型\n### 1.2脊柱手术的适应症与禁忌症\n### 1.3病人术前心理护理与身体准备\n## 2.脊柱手术围手术期护理\n### 2.1手术前护理措施与注意事项\n### 2.2手术中护理配合与监测\n### 2.3手术后护理观察与并发症预防\n## 3.脊柱手术病人的疼痛管理\n### 3.1疼痛评估方法与工具\n### 3.2疼痛药物管理与镇痛措施\n### 3.3非药物疼痛管理措施与技巧\n## 4.脊柱手术病人的康复训练\n### 4.1康复训练的重要性与目标\n### 4.2术后早期康复训练计划与实施\n### 4.3康复训练过程中的注意事项与调整\n## 5.脊柱手术病人的心理护理与社交支持\n### 5.1心理护理的重要性与实施方法\n### 5.2病人社交支持的途径与资源\n### 5.3心理护理与社交支持的长期跟进与评估\n## 6.脊柱手术病人的健康教育与健康促进\n### 6.1健康教育的内容与目标\n### 6.2健康教育的实施方式与效果评估\n### 6.3健康促进策略与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脊柱手术病人护理PPT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脊柱手术概述及病人术前准备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脊柱手术是指针对脊柱进行的手术操作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脊柱是人体的中轴，连接头部和四肢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脊柱手术包括前路手术、后路手术、侧路手术等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手术目的是治疗脊柱疾病，如骨折、间盘突出、脊柱侧弯等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脊柱手术的类型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前路手术：通过腹部或胸部进入脊柱，适用于前路减压、融合等手术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后路手术：通过背部进入脊柱，适用于后路减压、融合、内固定等手术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侧路手术：通过侧方进入脊柱，适用于侧路减压、融合等手术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脊柱手术的基本概念与类型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骨折：如脊柱压缩性骨折、爆裂性骨折等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间盘突出：如腰椎间盘突出、颈椎间盘突出等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脊柱侧弯：如先天性脊柱侧弯、继发性脊柱侧弯等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脊柱疾病：如脊柱结核、脊柱肿瘤等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严重的心血管疾病：如冠心病、高血压、心力衰竭等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严重的呼吸系统疾病：如慢性阻塞性肺疾病、肺功能不全等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严重的肝肾功能不全：如肝硬化、肾功能衰竭等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血液系统疾病：如凝血功能障碍、贫血等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病人术前心理护理与身体准备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向病人及家属解释手术的目的、方法和效果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增强病人的信心，减轻焦虑和恐惧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提供心理支持，如心理咨询、心理疏导等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术前检查：如血常规、肝肾功能、心电图、X光等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皮肤准备：清洁手术部位，避免感染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肠道准备：如空腹、清洁灌肠等，减少术后胃肠道不适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药物准备：如术前用药、抗生素等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脊柱手术围手术期护理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手术前护理措施与注意事项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保持病房环境整洁、安静，提供舒适的休息环境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了解病人的病情、心理状态，给予关怀和支持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协助病人完成术前检查及准备工作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严格执行术前医嘱，如禁食、禁水、用药等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注意观察病人的生命体征，如心率、血压、呼吸等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预防跌倒等意外事件，确保病人安全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协助病人进入手术室，做好交接工作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根据手术要求，调整手术台、灯光、器械等设备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提供手术所需物品，确保手术顺利进行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监测病人的生命体征，如心率、血压、呼吸、血氧饱和度等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注意观察病人的出血情况，及时输血、输液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保持手术台整洁，确保无菌操作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手术中护理配合与监测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手术后护理观察与并发症预防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注意病人的伤口情况，如红肿、渗出、感染等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观察病人的肢体感觉、运动功能，评估手术效果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严格执行术后医嘱，如用药、护理等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保持病人呼吸道通畅，预防肺部感染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预防压疮、深静脉血栓等并发症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鼓励病人早期活动，预防关节僵硬、肌肉萎缩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脊柱手术病人的疼痛管理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主观评估：病人自我描述疼痛程度   -客观的评估：使用疼痛评分工具，如数字评分法、面部表情评分法等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动态评估：定期评估病人的疼痛情况，了解疼痛的变化趋势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数字评分法：使用0-10的数字表示疼痛程度，0表示无痛，10表示剧痛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面部表情评分法：使用6种面部表情表示疼痛程度，从微笑到痛苦哭泣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疼痛日记：病人记录疼痛的时间、程度、缓解方法等信息，帮助医生了解疼痛情况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疼痛评估方法与工具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疼痛药物管理与镇痛措施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按照医嘱使用止痛药物，如非甾体抗炎药、阿片类药物等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观察病人的疼痛缓解情况，调整药物剂量和用法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预防药物副作用，如消化性溃疡、肝肾功能损害等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镇痛措施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非药物镇痛：如物理疗法、心理疗法、冷热敷等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药物镇痛：如口服、注射、外用止痛药物等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神经阻滯：通过注射药物阻断疼痛信号传递，达到镇痛效果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非药物疼痛管理措施与技巧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保持舒适的体位，避免局部受压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合理的休息与睡眠，减轻疼痛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采用分散注意力的方法，如听音乐、看电视等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掌握正确的翻身、搬运技巧，避免疼痛加重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给予病人心理支持，增强病人的信心和勇气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鼓励病人参与疼痛管理，提高病人的自我管理能力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https://d.book118.com/608063056042006037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脊柱手术病人护理PPT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2024-09-17T00:54:01.120</cp:lastPrinted>
  <dcterms:created xsi:type="dcterms:W3CDTF">2024-09-16T16:54:01Z</dcterms:created>
  <dcterms:modified xsi:type="dcterms:W3CDTF">2024-09-16T16:54:03Z</dcterms:modified>
</cp:coreProperties>
</file>